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1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9528-E3CA-49DD-AB1B-ECB5CDFF6183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C2CE9-C7F4-465F-A21C-40E304B8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C2CE9-C7F4-465F-A21C-40E304B871F6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2%D0%B0%D1%80%D0%B0%D0%BD,_%D0%93%D1%80%D0%B8%D0%B3%D0%BE%D1%80%D0%B8%D0%B9_%D0%90%D0%BB%D0%B5%D0%BA%D1%81%D0%B5%D0%B5%D0%B2%D0%B8%D1%87" TargetMode="Externa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1%81%D0%BE%D0%B2%D0%BE_(%D1%81%D1%82%D0%B0%D0%BD%D1%86%D0%B8%D1%8F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s://ru.wikipedia.org/wiki/%D0%A1%D0%B2%D0%B5%D0%B6%D0%B5%D0%BD%D1%8C%D0%BA%D0%B0%D1%8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898077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Детский сад №10 «Колокольчик»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Сасово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Достойное  прошлое – светлое будущее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Проект по формированию нравственно-патриотического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воспитания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детей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(подготовительная группа)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Разработала воспитатель высшей квалификационной категории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Шилина Ольга Ивановна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2021г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7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57224" y="0"/>
            <a:ext cx="778674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Завершающий этап.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Оформление папки передвижки.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Развлечение «Есть на Рязанщине такой городок».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Подведение итогов проекта.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Результативность проекта: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У детей появился ярко выраженный интерес к своему городу.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Увеличился объем знаний о родном крае, достопримечательностях города, земляках, народных промыслах.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Развились нравственно-патриотические качества: гордость, гуманизм, желания сохранять и приумножать богатства города.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20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42910" y="1643056"/>
            <a:ext cx="771530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Сентябрь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«История возникновения родного города»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Вызвать интерес и желание узнать об истории возникновения своего города. Формировать познавательные интересы, любознательность, активность. Воспитывать любовь к родному городу.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 «Дом, в котором я живу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продолжать учить передавать в рисунке характерные признаки своего дома; развивать мышление, фантазию, воображение; воспитывать теплые чувства к родному дому.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со строительным материалом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«Матрешка гуляет по улицам города»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 родителей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61631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60180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60180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60180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60180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60180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60180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ПЕРСПЕКТИВНЫЙ  ПЛАН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6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0"/>
            <a:ext cx="9286908" cy="514350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4348" y="0"/>
            <a:ext cx="84296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Октябрь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«Знаменитые земляки»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знакомить с людьми, чьи имена вписаны в историю родного края; развивать память, мышление, активизировать словарь, расширять кругозор; воспитывать гордость за свою малую родину.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«Достопримечательности Сасова»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продолжать узнавать и называть значимые места нашего города; развивать память, внимание, любознательность; воспитывать интерес к городу.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Сюжетно-ролевая игра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 нам гости пришли, дорогие пришли»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«Как знакомить детей с городом»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 деятельность детей.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Рассматривание альбома «Мой город»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7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14348" y="0"/>
            <a:ext cx="792961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Ноябрь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«Улица, на которой я живу» (составление рассказов)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учить передавать в речи особенности улицы, на которой живет семья;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наблюдательность, внимание, активизировать словарь, расширять кругозор;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познавательный интерес.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«Здания нашего города» (конструирование)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совершенствовать навыки конструирования различных зданий;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фантазию и творчество; воспитывать интерес к родному городу.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«Поможем матрешке найти заплатку»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Сложи картинку и назови».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- познакомить детей с цветовой гаммой контурной карты,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рассказать, что по цветам на карте расположены равнины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(зелёный), горы (коричневый), реки и водоёмы (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7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0"/>
            <a:ext cx="8355587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Декабрь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 « Наш любимый город»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Закрепить понятие - малая Родина. Формировать умение замечать красоту городских улиц,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расширять представления детей о родном городе в поэзии, музыке, произведениях изобразительного искусства.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эмоциональную отзывчивость, любовь к родному краю.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рассказыванию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Город, в котором я живу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активизировать речевой материал по теме «Город»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детей подбирать антонимы, пользоваться в речи суффиксами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ищ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образовывать существительные множественного числа в именительном и родительном падежах;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учить детей составлять рассказ о своём городе, развивать внимание и память.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«Мы - строители города» (работа с конструктором).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ознакомление с картой города;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развития творческого потенциала.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предложить детям на карте «построить» город, расположить реку, мост, парк,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другие значимые объекты нашего города.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учить размещать всё на карте при помощи определённых значков.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«Идем с ребенком в магазин»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6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0"/>
            <a:ext cx="734503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рассказов «Как я люблю гулять в городском парке»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закреплять умение составлять описательные рассказы; развивать наблюдательность, внимание,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монологическую речь; воспитывать любовь к природе родного края.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«Городской транспорт»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продолжать знакомить с видами городского транспорта; развивать внимание,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мышление, активизировать словарь; воспитывать интерес к жизни города.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«Найди свой домик»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 дороге в детский сад»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8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-285770"/>
            <a:ext cx="9144000" cy="51435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2910" y="0"/>
            <a:ext cx="654707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Февраль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(аппликация) «Животные нашей местности»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Продолжать учить передавать отличительные особенности некоторых животных;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мышление, фантазию, воображение;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любовь и бережное отношение к животным.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«Кому это нужно?»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Продолжать знакомить с профессиями жителей города;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познавательный интерес, память, активизировать словарь, расширять кругозор;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гордость за своих земляков.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 воспитать любовь к природе?»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3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0"/>
            <a:ext cx="731345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«Транспорт» (пластилинография)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Формировать умение передавать в лепке отличительные особенности различных видов транспорта;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фантазию, воображение;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интерес к окружающему.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«Рассматривание предметов быта русского народа»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Продолжать знакомить с традициями русского народа;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мышление, память;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любовь к своей родине.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Апрель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«Мой любимый детский сад».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продолжать знакомить с детским садом, его особенностями;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внимание, интерес к жизни родного садика;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любовь и уважение к людям, которые здесь работают.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– исследовательская деятельность. Развивающая игра «Путешествие».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- при помощи картинок закреплять названия главных достопримечательностей нашего города.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для родителей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«Мы идем в кино».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0"/>
            <a:ext cx="51557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Прослушивание песен. Конкурс чтецов, посвященный 95-летию города Сасово.</a:t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Развлечение «Есть на Рязанщине такой городок»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epo\Desktop\N1hDBWcKB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760977"/>
            <a:ext cx="3948120" cy="2987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01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-5936456"/>
            <a:ext cx="8358246" cy="321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«Я узнал, что у меня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Есть огромная родня: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тропинка, и лесок,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поле - каждый колосок,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Речка, небо надо мною-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все мое, родное!»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 Орлов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современных условиях, когда происходят глубочайшие изменения в жизни общества, одним из центральных направлений работы с подрастающим поколением становится патриотическое воспитание.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Именно в период дошкольного детства у ребенка возникают первые представления об окружающем мире, формируется умение устанавливать простейшие взаимосвязи и закономерности о явлениях окружающей жизни, а так же самостоятельно принять полученные знания в доступной практической деятельности.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Став взрослым, человек часто вспоминает родные места, где прошло его детство. Эти воспоминания - след того первого эмоционального восприятия Родины, которое бывает только в детстве.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Почему, даже уехав из родных мест на долгие годы, человек вспоминает их с теплотой, рассказывает о красоте и богатой природе своего родного города? В этом - выражение глубокой любви ко всему, что вошло к нам в сердце как самое дорогое. Поэтому задачей дошкольных работников является - научить детей замечать все происходящее вокруг, показать родные места с привлекательной стороны, чтобы дети убедились, что родной город и наш край прекрасен и интересен.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8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0"/>
            <a:ext cx="716143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Развлечение «Есть на Рязанщине такой городок»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закреплять полученные знания детей о родном городе, его достопримечательностях;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монологическую речь, внимание, память, мышление;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воспитывать любовь к родному городу, его прошлому и настоящему.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 дорогие гости. Мы пригласили вас, чтобы вместе отпраздновать важное событие: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 рождения нашего родного города Сасово.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Depo\Desktop\фото сасово\image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6"/>
            <a:ext cx="4357718" cy="3071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0"/>
            <a:ext cx="85725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начиналось все вот так. Был на Руси матушке дремучий уголок, поросший лесом, богатый озерами,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реками, болотами. Пришли на эту землю люди вольные, свободолюбивые, бежавшие от рабских тягот.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Приспособились к местным условиям, наладили свои хозяйства, повели оседлую жизнь.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началу 19 века Сасово представляло собой крупное торгово-ремесленное село.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1803 году в Сасово была деревянная церковь во имя Рождества Иоанна Предтечи с двумя пределами: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Святого Чудотворца Николая и Казанской иконы Богоматери. В 1815 году на средства прихожан была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построена холодная каменная церковь во имя Святой Троицы с теплой трапезной. С этого времени село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стало называться Сасово, Троицкое тож.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1835 году в Сасово было 527 дворов, население составляло 3492 крестьянина «обоего пола».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селе имелись: деревянные питейный дом и казенный винный магазин, пеньковые и веревочно-канатных заведения, мельница «о трех поставах», две кожевни( крестьян помещицы Кокошкиной).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Еженедельно по вторникам бывал базар, 29 июня по старому стилю в день Святых Петра и Павла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ежегодно проходила ярмарка, на которую приезжали купцы из Шацка, Касимова, Кадома и Елатьмы.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Сасовские жители в больших объемах торговали пенькой, а так же хлебом, салом, скотом.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Depo\Desktop\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72"/>
            <a:ext cx="700092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9" y="0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Крепостными крестьянами села Сасово владели: шталмейстер и действительный камергер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Двора Его Императорского Величества князь Иван Алексеевич Гагарин, полковница Екатерина Алексеевна Кокошкина, коллежский советник Григорий Алексеевич Тепляков, поручица Варвара Петровна Тургенева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(мать Ивана Сергеевича Тургенева).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Сразу после отмены крепостного права, в 1863 году, село Сасово становится центром волости.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Часть помещиков, получив с крестьян большие деньги за выкуп земли, стали вкладывать их в производство.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основном строили фабрики и заводы по переработке сельскохозяйственной продукции.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Появление их в сельской местности изменяло картину выращивания традиционных культур.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хорошо видно на примере свеклосахарного завода в селе Сотницино, построенного графиней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Евдокией Николаевной Апраксиной. До появления завода господствующими культурами на сотницинских полях были рожь, овес, пшеница, просо, картофель. После того, как завод в 1867 году вступил в строй,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сахарная свекла существенно потеснила традиционные культуры.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Сотницинский свеклосахарный завод был весьма значительным промышленным заведением.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1870 году на выставке в Санкт-Петербурге в рекламном листке о заводе сообщалось: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«Сотницинский сахарный завод гр. Апраксиной, основанный в 1867 году.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нем в 1867-1868 гг. выделано сахарного песка 10500 пудов. Машин паровых-6, имеющих от 2 до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 лошадиных сил, 3 гидравлических пресса.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57159" y="0"/>
            <a:ext cx="75009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из первых торговых компаний в Сасово было «заведенье» господ Соловьевых.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Оно было создано и освящено в 1861 году. Соловьевы - старинный купеческий род.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Страсть к коммерции у первого Соловьева пробудилась за долго до отмены крепостного права.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одном из сасовских пустырей построил он длинный сарай для обработки конопли.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Коноплю сначала мочили в воде, потом сушили, после сушки мяли, после чего она называлась пенькой.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дальнейшем из трепаной пеньки изготавливали веревки, бечеву, канаты, прочные нитки.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Однажды Соловьевы рискнули скрутить канат толщиной с руку, годный для оснастки крупных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речных и морских судов. Нарочно повезли канаты в Санкт-Петербург и Архангельск.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Появился спрос на сасовские канаты. С того времени в Сасовском крае началось бурное развитие канатно-веревочного производства, в которое были вовлечены многое села.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Depo\Desktop\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6"/>
            <a:ext cx="714379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642924"/>
            <a:ext cx="79296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Почти не было такого села или деревни, где не выращивали коноплю. Из семян конопли приготовляли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также прекрасное конопляное масло.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1884 году в Сасове и окрестных селах действовало 22 веревочно-канатных производства.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всем улицам, из конца в конец, тянулись легкие, наскоро сколоченные деревянные арки.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ними, шаг за шагом отступая назад, пятились кустари прядильщики, опоясанные пеньковыми бородами,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сучили бесконечную бечеву.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истории Сасовского канатного производства оставили свой след канатный фабрикант Ф.Д.Кузьмин,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владелец прядильной фабрики Д.С. Бурцев и другие. Писатель И.П. Мельников-Печорский  отметил в романе «В лесах», что «Сасово Елатомского уезда служило основным источником потребностей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волжских баржей и беломорских промыслов канатами высокого качества»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главе хлебной и мясной торговли  в селе Сасово  и в его округе стояли купцы Азовкины.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Преуспевали также купцы Постниковы, Гусевы, Романовы.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особняки и сегодня выделяются среди других зданий в городе.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8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C:\Documents and Settings\User\Мои документы\купеческие дома Сасово\купеческие дома0004.JPG"/>
          <p:cNvPicPr>
            <a:picLocks/>
          </p:cNvPicPr>
          <p:nvPr/>
        </p:nvPicPr>
        <p:blipFill>
          <a:blip r:embed="rId4" cstate="print"/>
          <a:srcRect t="33051" b="33729"/>
          <a:stretch>
            <a:fillRect/>
          </a:stretch>
        </p:blipFill>
        <p:spPr bwMode="auto">
          <a:xfrm>
            <a:off x="857224" y="214296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Documents and Settings\User\Мои документы\купеческие дома Сасово\купеческие дома0006.JPG"/>
          <p:cNvPicPr>
            <a:picLocks/>
          </p:cNvPicPr>
          <p:nvPr/>
        </p:nvPicPr>
        <p:blipFill>
          <a:blip r:embed="rId5" cstate="print"/>
          <a:srcRect t="32715" b="33895"/>
          <a:stretch>
            <a:fillRect/>
          </a:stretch>
        </p:blipFill>
        <p:spPr bwMode="auto">
          <a:xfrm>
            <a:off x="4572000" y="214296"/>
            <a:ext cx="37147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Documents and Settings\User\Мои документы\купеческие дома Сасово\купеческие дома0004.JPG"/>
          <p:cNvPicPr>
            <a:picLocks/>
          </p:cNvPicPr>
          <p:nvPr/>
        </p:nvPicPr>
        <p:blipFill>
          <a:blip r:embed="rId6" cstate="print"/>
          <a:srcRect b="67450"/>
          <a:stretch>
            <a:fillRect/>
          </a:stretch>
        </p:blipFill>
        <p:spPr bwMode="auto">
          <a:xfrm>
            <a:off x="857224" y="2428874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Documents and Settings\User\Мои документы\купеческие дома Сасово\купеческие дома0016.JPG"/>
          <p:cNvPicPr>
            <a:picLocks/>
          </p:cNvPicPr>
          <p:nvPr/>
        </p:nvPicPr>
        <p:blipFill>
          <a:blip r:embed="rId7" cstate="print"/>
          <a:srcRect t="66330"/>
          <a:stretch>
            <a:fillRect/>
          </a:stretch>
        </p:blipFill>
        <p:spPr bwMode="auto">
          <a:xfrm>
            <a:off x="4572000" y="2428874"/>
            <a:ext cx="37862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1" y="0"/>
            <a:ext cx="807249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Наряду с канатно-веревочным производством, в Сасово развивались и другие виды кустарной промышленности.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данным 1884 года, в Сасово и окрестных селах  действовали 15 кирпичных заводов. 10 кузниц.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 смоляных заведений.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1890 году вошел в строй лесопильный завод в селе Ушаково. В 1901 году дала первую продукцию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спичечная фабрика М.М.Обухова. Обуховский коробок украшал ангел с крылышками и с зажженной свечкой в руках.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Развивалось мукомольное производство. На окраине села Сасово работали три ветряные и одна водяная мельницы.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1890 году стали строить «механические» мельницы с паровыми двигателями.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селе Чубарово работал винокуренный завод Е.Е.Языковой.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Такие же заводы были построены в селе Нижне-Мальцево и на хуторе Батьки.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 принадлежали двум братьям Виктору Андреевичу и Константину Андреевичу Воронцовым-Вельяминовым.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Немало было конных заводов. Скаковых и рысистых лошадей разводили в селах Нижне-Мальцево,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Каргашино и Ключи.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71472" y="0"/>
            <a:ext cx="807249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так уж много «архитектурного дива» на территории Сасовского края.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 не менее сохранились здания, которые по праву являются архитектурными памятниками.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этом отношении на первом месте стоит каргашинский комплекс. История каргашинской усадьбы,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сожалению не очень ясна. Известно лишь, что застройка велась в несколько приемов на протяжении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чуть ли не всего 19 века. Барон фон дер Лауниц был последним владельцем каргашинского имения.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Свое начало усадьба берет во второй половине 18 века. Задолго до В.Ф.фон дер Лауница данное имение принадлежало роду дворян Карачинских. История донесла до нас имя Федора Карачинского,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который служил в одном гусарском полку с поэтом М.Ю.Лермонтовым. По рассказам старожилов,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разграбления усадьбы в 1917 году, в кабинете Лауница хранились некоторые книги и рисунки поэта.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Архитекторы неизменно отмечают, что усадьба выполнена в стиле псевдоготики. К усадьбе вела длинная аллея, направо-жилые корпуса, за ними большой пруд, сад, парк, налево-конный завод.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-521404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Направление проектной 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познавательное, речевое, художественно-эстетическое развитие.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областей: «Речевое развитие», «Познавательное развитие», «Социально - коммуникативное развитие», «Художественно - эстетическое развитие», «Физическое развитие».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дети подготовительной группы, родители воспитанников, педагоги группы, музыкальный руководитель.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Место реализации: подготовительная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группа «Умники и умницы» МБДОУ ДС№10 город Сасово.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Дети не задумываются о том, что город, в котором они живут – это их малая родина. Не знают ничего об его истории, достопримечательностях.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131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Depo\Desktop\NnbQ3b495eKVW7bLzIUb0wfcaXHETYk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6"/>
            <a:ext cx="3429024" cy="2143139"/>
          </a:xfrm>
          <a:prstGeom prst="rect">
            <a:avLst/>
          </a:prstGeom>
          <a:noFill/>
        </p:spPr>
      </p:pic>
      <p:pic>
        <p:nvPicPr>
          <p:cNvPr id="1029" name="Picture 5" descr="C:\Users\Depo\Desktop\1620731174_23-phonoteka_org-p-usadba-fon-der-launitsa-kargashino-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35"/>
            <a:ext cx="3357561" cy="2000263"/>
          </a:xfrm>
          <a:prstGeom prst="rect">
            <a:avLst/>
          </a:prstGeom>
          <a:noFill/>
        </p:spPr>
      </p:pic>
      <p:pic>
        <p:nvPicPr>
          <p:cNvPr id="1030" name="Picture 6" descr="C:\Users\Depo\Desktop\usadbu-kargash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571750"/>
            <a:ext cx="3429024" cy="2214578"/>
          </a:xfrm>
          <a:prstGeom prst="rect">
            <a:avLst/>
          </a:prstGeom>
          <a:noFill/>
        </p:spPr>
      </p:pic>
      <p:pic>
        <p:nvPicPr>
          <p:cNvPr id="1031" name="Picture 7" descr="C:\Users\Depo\Desktop\1620731175_19-phonoteka_org-p-usadba-fon-der-launitsa-kargashino-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00312"/>
            <a:ext cx="3429024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Рисунок 1" descr="Рисунок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00246"/>
            <a:ext cx="3514725" cy="2857520"/>
          </a:xfrm>
          <a:prstGeom prst="rect">
            <a:avLst/>
          </a:prstGeom>
          <a:noFill/>
        </p:spPr>
      </p:pic>
      <p:pic>
        <p:nvPicPr>
          <p:cNvPr id="12289" name="Рисунок 2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00246"/>
            <a:ext cx="4171950" cy="2847973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57158" y="0"/>
            <a:ext cx="828680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по значению памятник находится непосредственно в Сасово.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дом купца миллионера Сергея Постникова. Внешний облик дома напоминает по своему архитектурному стилю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каргашинский комплекс – те же вытянутые вверх окна, богатое декоративное оформление,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кирпич и белый декор.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616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85720" y="0"/>
            <a:ext cx="867660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Сасово достаточно богато старинными купеческими домами - их больше двух десятков.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товарных отношений в 19 веке заставляло многих купцов вкладывать деньги в строительство особняков,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где первые этажи неизменно отводились под магазины. Дом купца Соловьева - верхний этаж отведен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 жилые комнаты, нижний под магазин. Четыре брата купца имели в торговом обороте большие суммы денег.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Ивана Николаевича Иванова- с балкона этого особняка в 1918 году была провозглашена советская власть.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верхнем этаже здания располагался купеческо-дворянский клуб. Здесь находились буфет и бильярдная.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Нижний этаж арендовал купец Баканов, разместивший здесь магазин.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Рисунок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237914"/>
            <a:ext cx="4514872" cy="2756677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71472" y="0"/>
            <a:ext cx="814393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начале 20 века в Сасово стало проникать и такое чудо, как синематограф.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«Прошении Ефима Андреевича Михеева об открытии в селе Сасово синематографа» отмечается: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«Здание синематографа рассчитывается на 120 мест, будет иметь 11 скамеек длиной по семь аршин каждая (в аршине 72 см.). Проход между скамейками 12 вершков (в вершке 4,5см), а с боку скамеек проход 2 аршина, а выходов будет 4 (один через сени, и 3 запасных прямо на улицу. Освещение здания – спиртно-кадильное».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Единственным торговцем книгами и просветителем Сасова был Иван Степанович Денисов.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него продавались всякие книги, календари настольные и отрывные, картины о русско-японской войне, портреты государя, генералов царской армии и др. Была в Сасове фотография, которая принадлежала Ивану Денисовичу Гундареву.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Нельзя быть равнодушными к истории своего края.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Сасовского края богатое историческое прошлое.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441152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Построили железную дорогу.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Рисунок 6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785800"/>
            <a:ext cx="5184007" cy="3705236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70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0" y="0"/>
            <a:ext cx="750099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наш рос, развивался, становился все краше, больше, выше.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а вы хорошо знаете свой город? Давайте проверим.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отправимся в путешествие по городу на ковре-самолете. Во время путешествия,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должны разгадать кроссворд и прочитать ключевое слово (выделенное красным цветом).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 что, полетели?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Говорим слова: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вами мы уже в полете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На ковре, на самолете.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Он по небу быстро мчится,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Что же с нами приключится?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Сядем мы вот в этом месте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очень интересно!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переходят на палас у телевизора. Задаю наводящие вопросы о первом объекте,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когда дети угадывают, появляется изображение. Небольшой рассказ детей об этом известном месте нашего города.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Открываем первое слово кроссворда.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Depo\Desktop\SAM_54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1787" y="419100"/>
            <a:ext cx="5940425" cy="43053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Depo\Desktop\самоле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5" y="1571618"/>
            <a:ext cx="4500595" cy="33147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ita.ru/upload/iblock/1ed/01524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94"/>
            <a:ext cx="4286240" cy="32908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0864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Первое слово « самолет».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История Сасовского летного училища гражданской авиации начинается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1943 года.27 июня 1947 авиашколу переименовали в Сасовское летное училище Гражданской авиации.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января 1949 года постановлением Совета Министров № 18, в целях увековечивания памяти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Героя Советского Союза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 tooltip="Таран, Григорий Алексеевич"/>
              </a:rPr>
              <a:t>Тарана Григория Алексеевича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успехи в деле подготовки лётных кадров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Сасовскому лётному училищу ГВФ было присвоено имя Героя Советского Союза Тарана Г.А.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100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" y="7277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62352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Второе слово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фонтан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любимое место отдыха жителей города.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epo\Desktop\ФОТО-НА-САЙТ-Площадь-у-муниципального-культурного-центра-после-благоустройства-sca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857238"/>
            <a:ext cx="6000792" cy="3656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348" y="0"/>
            <a:ext cx="64263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Третье слово «сад».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наш детский сад №10 «Колокольчик».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 был  построен и введён в эксплуатацию Заводом торгового оборудования в 1980 году. 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Depo\Desktop\детский сад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33500"/>
            <a:ext cx="5940425" cy="35242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208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-1213901"/>
            <a:ext cx="87154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Воспитание у дошкольников нравственно-патриотических чувств.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Приобщение дошкольников к истории и культуре родного города.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Дать знания детям о родном городе и его истории, развивать бережное отношение к нему, его достопримечательностям, культурным ценностям.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Познакомить с именами тех, кто прославил город.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Развивать связную речь детей; обогащать и активизировать словарь детей, учить свободно мыслить, фантазировать;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Воспитывать любовь к родному городу, краю, умение видеть прекрасное, гордиться им.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Воспитывать чувство гордости за своих земляков.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долгосрочный.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Срок реализации: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 5 сентября 2021г. по 25 мая 2022г.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221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473" y="0"/>
            <a:ext cx="800105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Четвертое слово «вокзал».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конце XIX веке в Сасово от Рязани была проложена железная дорога,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впоследствии продолженная далее на восток. В 1959 году линия была электрифицирована постоянным током,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второй половине XX века проложен второй путь. Главная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Сасово (станция)"/>
              </a:rPr>
              <a:t>железнодорожная станция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является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пятой по величине в Рязанской области. На ней останавливается примерно половина поездов дальнего следования,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проходящих через Сасово. Пригородное сообщение обеспечивается электропоездами на Рязань, Кустарёвку,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Пичкиряево и дизельпоездами —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Свеженькая"/>
              </a:rPr>
              <a:t>Свеженькую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Современное здание было построено в 1960 году.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Depo\Desktop\вокзал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071684"/>
            <a:ext cx="4797926" cy="27908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1" y="0"/>
            <a:ext cx="814393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Пятое слово «ледовый».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06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Физкультурно-спортивный комплекс «Планета спорта»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06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открыл свои двери для юных спортсменов 10 октября 2012 года и является одним из крупнейших комплексов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06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спортивного значения центрального федерального округа Российской Федерации.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F063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Этот дворец очень понравился жителям города. Между собой они называют его просто «ледовый».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Depo\Desktop\ледовы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643056"/>
            <a:ext cx="5940425" cy="333851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" y="379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70" y="-17878"/>
            <a:ext cx="9429752" cy="530423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42910" y="0"/>
            <a:ext cx="80010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Шестое слово «мост».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Он был построен в 1893 году. В этом же году была открыта железнодорожная станция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«Сасово». Сначала мост был деревянным, затем возникла необходимость усилить его конструкции в связи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увеличением грузоперевозок из центра в отдаленные уголки России.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годы Великой отечественной войны мост был стратегическим объектом.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первые месяцы войны был хорошо замаскирован, так как вражеская авиация пыталась нарушить действие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этой жизненно важной транспортной артерии, по которой к фронту шли эшелоны с техникой и бойцами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Красной  армии. По воспоминаниям старожилов, мост подвергался бомбежкам.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защите его стоял зенитный расчет. Солдаты использовали различные хитрости,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чтобы обмануть вражеских летчиков. Они натягивали специальные сетки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которые делали мост незаметным с воздуха. Был создан ложный мост, который и бомбили немецкие самолеты.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Мост был сохранен и продолжал выполнять свои функции. После разгрома фашистов под Москвой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налеты прекратились. А с 1990 года мост имеет современный вид.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Движение по нему пассажирских и товарных поездов не прекращается ни днем, ни ночью.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100" y="394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Depo\Desktop\image (4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8"/>
            <a:ext cx="7215237" cy="421484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70" y="0"/>
            <a:ext cx="921547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714349" y="0"/>
            <a:ext cx="735811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  Ребята, вот мы с вами разгадали кроссворд и прочитали ключевое слово. Это имя нашего родного города.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что принято делать на день рождения?»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   Правильно, дарить подарки!»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Чтение стихов сасовских поэтов и поэтесс. (Екатерина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Рыскова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Владимир Хомяков,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Марина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Бочарова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Ольга Поэстова.)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Танцы: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«Моряки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«за ВДВ».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«Ребята! Каждый город славен своими жителями: простыми рабочими, врачами, учителями, строителями и так далее.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Есть в нашем городе люди, которые много хорошего и полезного сделали для улучшения жизни в нашем городе.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Depo\Desktop\SAM_54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7" y="597466"/>
            <a:ext cx="6399236" cy="39485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357291" y="0"/>
            <a:ext cx="65722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свято чтим и помним героев –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сасовцев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погибших на полях прошедшей войны.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Мишин,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Азовкин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Типанов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Молодцов, Грустнев, Малышев,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Шемаров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В.М., Воронин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многих других.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фото сасово\вечный ого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8"/>
            <a:ext cx="2426041" cy="3645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Depo\Desktop\SAM_5424.JPG"/>
          <p:cNvPicPr/>
          <p:nvPr/>
        </p:nvPicPr>
        <p:blipFill>
          <a:blip r:embed="rId3" cstate="print"/>
          <a:srcRect l="3848" b="15118"/>
          <a:stretch>
            <a:fillRect/>
          </a:stretch>
        </p:blipFill>
        <p:spPr bwMode="auto">
          <a:xfrm>
            <a:off x="1716087" y="681037"/>
            <a:ext cx="5711825" cy="37814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928662" y="0"/>
            <a:ext cx="65722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заключении нашего праздника, дети исполняют песню ко дню рождения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любимого города.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(Дети берут шарики и становятся на песню)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исполнения  песни они выстраиваются в три колонны, образуя надпись: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Днем Рождения  Сасово!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28596" y="0"/>
            <a:ext cx="785818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Алёшина Н. В. Знакомство дошкольников с родным городом – М. ТЦ. Сфера, 1999г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Алёшина Н. В. Патриотическое воспитание дошкольников – М, ЦГА, 2004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Якушева Т. А. Воспитание гражданско-патриотических чувств у ребенка старшего дошкольного возраста //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Дошкольная педагогика 2006г, №6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Комратова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 Г., Грибова Л. Ф. Патриотическое воспитание детей 4-6 лет: методическое пособие. – М., 2007.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«Мы живем в России», гражданско-патриотическое воспитание дошкольников, Москва,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Издательство «Скрипторий», 2008г.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Рыбалкова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 Ознакомление с родным городом как средство патриотического воспитания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Дошкольное воспитание 2003г. №6 с 45-55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0"/>
            <a:ext cx="80724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Предполагаемые результаты: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открытие детьми своей малой родины.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реализации проекта: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Интерес детей и родителей;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Методические разработки;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Взаимодействие со специалистами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материально - техническое, учебно - методическое,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художественная литература, дидактические игры, фотоматериал,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информационно - коммуникативные технологии.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73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0"/>
            <a:ext cx="70909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2910" y="571486"/>
            <a:ext cx="825260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8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-2875896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Большое значение для познавательного, социально-личностного и нравственного развития детей дошкольного возраста имеет знакомство с родным городом, его достопримечательностями, улицей, на которой проживает ребенок, с известными людьми нашего города.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Родители имеют недостаточно знаний о своем городе, не уделяют внимание данной проблеме, считая ее неважной, дети не владеют достаточной информацией о родном городе. Не имея достаточного количества знаний, трудно сформировать уважительное отношение к малой Родине.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хочу, чтоб ребятам, город, в котором они живут, стал бы любимым!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13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-382905"/>
            <a:ext cx="85725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Обогащенные и систематизированные знания детей о городе. Формирование устойчивого интереса к изучению данной проблемы.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Участие семей воспитанников в учебно-воспитательном процессе.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Разработанное методическое и дидактическое сопровождение по данному разделу.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Реализация проекта позволит повысить детскую, родительскую и педагогическую компетентность в вопросах истории, культуры, поможет сформировать заботливое отношение к родному городу.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Следовательно, данный проект способствует формированию не только познавательного интереса, но и имеет социальное значение.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35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714362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Форма проведения: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образовательная ситуация;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дидактические игры;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беседы;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рассматривание иллюстрация;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чтение художественной литературы, заучивание стихов и песен;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работа с родителями.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3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-2321897"/>
            <a:ext cx="864399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сбор литературы по данной теме, постановка цели,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поиск формы реализации проекта, разработка содержания,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приобрести наглядный материал, изготовить дидактические игры по теме,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подготовить материалы для работы с родителями.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Основной этап.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Совместная деятельность детей и воспитателя с подключением родителей.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Беседы: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«Достопримечательности города Сасово», «Чем помочь родному городу?», «Наши знаменитые земляки».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Прослушивание песен о родном городе, чтение стихов.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Составление рассказов: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«Дом, в котором я живу», «Как я люблю гулять в парке»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НОД: «Город, в котором я живу», «Рассматривание предметов быта русского народа», «Городской транспорт», «Прогулка по городу»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Дидактические игры: «Поможем матрешке найти заплатку», «Найди свой домик».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Консультации на тему: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«Как знакомить детей с городом», «Мы идем в кино», «По дороге в детский сад»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Выставка рисунков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Презентация.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1697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2267</Words>
  <Application>Microsoft Office PowerPoint</Application>
  <PresentationFormat>Экран (16:9)</PresentationFormat>
  <Paragraphs>588</Paragraphs>
  <Slides>50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User2021</dc:creator>
  <cp:lastModifiedBy>Пользователь Windows</cp:lastModifiedBy>
  <cp:revision>26</cp:revision>
  <dcterms:created xsi:type="dcterms:W3CDTF">2021-11-02T06:27:51Z</dcterms:created>
  <dcterms:modified xsi:type="dcterms:W3CDTF">2021-11-08T10:33:22Z</dcterms:modified>
</cp:coreProperties>
</file>