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57" r:id="rId3"/>
    <p:sldId id="266" r:id="rId4"/>
    <p:sldId id="260" r:id="rId5"/>
    <p:sldId id="288" r:id="rId6"/>
    <p:sldId id="280" r:id="rId7"/>
    <p:sldId id="282" r:id="rId8"/>
    <p:sldId id="283" r:id="rId9"/>
    <p:sldId id="285" r:id="rId10"/>
    <p:sldId id="286" r:id="rId11"/>
    <p:sldId id="287" r:id="rId12"/>
    <p:sldId id="284" r:id="rId13"/>
    <p:sldId id="281" r:id="rId14"/>
    <p:sldId id="271" r:id="rId15"/>
    <p:sldId id="272" r:id="rId16"/>
    <p:sldId id="278" r:id="rId17"/>
    <p:sldId id="268" r:id="rId18"/>
    <p:sldId id="279" r:id="rId19"/>
    <p:sldId id="275" r:id="rId20"/>
    <p:sldId id="289" r:id="rId21"/>
    <p:sldId id="290" r:id="rId22"/>
    <p:sldId id="292" r:id="rId23"/>
    <p:sldId id="27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C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96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EFF00C-5F73-47C3-908A-AE4FFD720DEB}" type="doc">
      <dgm:prSet loTypeId="urn:microsoft.com/office/officeart/2005/8/layout/process2" loCatId="process" qsTypeId="urn:microsoft.com/office/officeart/2005/8/quickstyle/3d2" qsCatId="3D" csTypeId="urn:microsoft.com/office/officeart/2005/8/colors/colorful5" csCatId="colorful" phldr="1"/>
      <dgm:spPr/>
    </dgm:pt>
    <dgm:pt modelId="{FEBE1C93-BE3E-4C56-9911-EA4C5D96A953}">
      <dgm:prSet phldrT="[Текст]" custT="1"/>
      <dgm:spPr>
        <a:solidFill>
          <a:schemeClr val="accent3"/>
        </a:solidFill>
        <a:ln>
          <a:solidFill>
            <a:srgbClr val="00B050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Наблюдения 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4BB26F-A74D-4C88-BC09-D6C3885AB03A}" type="parTrans" cxnId="{8AF66877-D4E2-4385-9F39-E0BBB76E9F46}">
      <dgm:prSet/>
      <dgm:spPr/>
      <dgm:t>
        <a:bodyPr/>
        <a:lstStyle/>
        <a:p>
          <a:endParaRPr lang="ru-RU"/>
        </a:p>
      </dgm:t>
    </dgm:pt>
    <dgm:pt modelId="{69DCFFA8-9316-4D87-A6BC-A0AA839BEB8D}" type="sibTrans" cxnId="{8AF66877-D4E2-4385-9F39-E0BBB76E9F46}">
      <dgm:prSet/>
      <dgm:spPr/>
      <dgm:t>
        <a:bodyPr/>
        <a:lstStyle/>
        <a:p>
          <a:endParaRPr lang="ru-RU"/>
        </a:p>
      </dgm:t>
    </dgm:pt>
    <dgm:pt modelId="{52388F15-44B6-44CD-A4AA-E18A86986091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accent2"/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Продуктивная деятельность  (оформление тематических выставок ,изготовление подарков и сувениров для взрослых и сверстников)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7A1DBA-0F03-40A9-AEBB-6D6A255B417D}" type="parTrans" cxnId="{D94E0D40-1655-47AF-9F76-252656017D00}">
      <dgm:prSet/>
      <dgm:spPr/>
      <dgm:t>
        <a:bodyPr/>
        <a:lstStyle/>
        <a:p>
          <a:endParaRPr lang="ru-RU"/>
        </a:p>
      </dgm:t>
    </dgm:pt>
    <dgm:pt modelId="{A5AEF589-5326-45D1-82D3-97303C5B1E55}" type="sibTrans" cxnId="{D94E0D40-1655-47AF-9F76-252656017D00}">
      <dgm:prSet/>
      <dgm:spPr/>
      <dgm:t>
        <a:bodyPr/>
        <a:lstStyle/>
        <a:p>
          <a:endParaRPr lang="ru-RU"/>
        </a:p>
      </dgm:t>
    </dgm:pt>
    <dgm:pt modelId="{5716576D-B9A9-44B5-9E21-DC522FD2DEC1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Проектная деятельность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8E98FD6-B550-42C0-9FC3-2DB80945CCBF}" type="parTrans" cxnId="{D4D2C83A-7109-4139-8399-B3F7903C2B65}">
      <dgm:prSet/>
      <dgm:spPr/>
      <dgm:t>
        <a:bodyPr/>
        <a:lstStyle/>
        <a:p>
          <a:endParaRPr lang="ru-RU"/>
        </a:p>
      </dgm:t>
    </dgm:pt>
    <dgm:pt modelId="{C2CAA81E-B82E-4226-97D9-A9C24C8D11CA}" type="sibTrans" cxnId="{D4D2C83A-7109-4139-8399-B3F7903C2B65}">
      <dgm:prSet/>
      <dgm:spPr/>
      <dgm:t>
        <a:bodyPr/>
        <a:lstStyle/>
        <a:p>
          <a:endParaRPr lang="ru-RU"/>
        </a:p>
      </dgm:t>
    </dgm:pt>
    <dgm:pt modelId="{B5180D97-2728-4532-98DF-E91E1E392A3E}">
      <dgm:prSet phldrT="[Текст]" custT="1"/>
      <dgm:spPr>
        <a:solidFill>
          <a:srgbClr val="FF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Придумывание  сказок, историй  и  их театрализация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D80940D-2A2E-4108-8529-3C8B710A2280}" type="parTrans" cxnId="{94ECEE75-A270-4D7D-9595-7CF98B50CDA4}">
      <dgm:prSet/>
      <dgm:spPr/>
      <dgm:t>
        <a:bodyPr/>
        <a:lstStyle/>
        <a:p>
          <a:endParaRPr lang="ru-RU"/>
        </a:p>
      </dgm:t>
    </dgm:pt>
    <dgm:pt modelId="{7958FF52-A7B6-4F57-B751-075CAB3712D5}" type="sibTrans" cxnId="{94ECEE75-A270-4D7D-9595-7CF98B50CDA4}">
      <dgm:prSet/>
      <dgm:spPr/>
      <dgm:t>
        <a:bodyPr/>
        <a:lstStyle/>
        <a:p>
          <a:endParaRPr lang="ru-RU"/>
        </a:p>
      </dgm:t>
    </dgm:pt>
    <dgm:pt modelId="{6817CEB5-F623-44BD-BC94-6850F33F7096}">
      <dgm:prSet phldrT="[Текст]" custT="1"/>
      <dgm:spPr>
        <a:solidFill>
          <a:srgbClr val="FFFF99"/>
        </a:solidFill>
        <a:ln>
          <a:solidFill>
            <a:srgbClr val="FFC000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Организация экскурсий и целевых прогулок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E9FBC84-C4D6-4E0F-A9B0-23F4BF97B049}" type="parTrans" cxnId="{3EEF5819-A6ED-4973-ADC5-70AA87E604F8}">
      <dgm:prSet/>
      <dgm:spPr/>
      <dgm:t>
        <a:bodyPr/>
        <a:lstStyle/>
        <a:p>
          <a:endParaRPr lang="ru-RU"/>
        </a:p>
      </dgm:t>
    </dgm:pt>
    <dgm:pt modelId="{D9DCDE82-7DC7-441F-89C8-FB5924F20FBC}" type="sibTrans" cxnId="{3EEF5819-A6ED-4973-ADC5-70AA87E604F8}">
      <dgm:prSet/>
      <dgm:spPr/>
      <dgm:t>
        <a:bodyPr/>
        <a:lstStyle/>
        <a:p>
          <a:endParaRPr lang="ru-RU"/>
        </a:p>
      </dgm:t>
    </dgm:pt>
    <dgm:pt modelId="{B57DDADC-1EEE-44BC-8507-7E9B25CB9E4B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Трудовая деятельность 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522651-9657-4F2D-A56E-B0D4FDCEFCC2}" type="parTrans" cxnId="{511E8651-5E2F-41AE-8C4A-089401440520}">
      <dgm:prSet/>
      <dgm:spPr/>
      <dgm:t>
        <a:bodyPr/>
        <a:lstStyle/>
        <a:p>
          <a:endParaRPr lang="ru-RU"/>
        </a:p>
      </dgm:t>
    </dgm:pt>
    <dgm:pt modelId="{050348DB-CAE8-4237-8FC9-C95AC7E0EDD8}" type="sibTrans" cxnId="{511E8651-5E2F-41AE-8C4A-089401440520}">
      <dgm:prSet/>
      <dgm:spPr/>
      <dgm:t>
        <a:bodyPr/>
        <a:lstStyle/>
        <a:p>
          <a:endParaRPr lang="ru-RU"/>
        </a:p>
      </dgm:t>
    </dgm:pt>
    <dgm:pt modelId="{8F89B33F-00F0-49BF-89EF-E2FDA53035ED}">
      <dgm:prSet phldrT="[Текст]" custT="1"/>
      <dgm:spPr>
        <a:solidFill>
          <a:srgbClr val="CCCCFF"/>
        </a:solidFill>
        <a:ln>
          <a:solidFill>
            <a:srgbClr val="7030A0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Моделирование  и решение проблемных ситуаций 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0E9428B-18E0-4618-A54E-40CE6890CD5E}" type="parTrans" cxnId="{EED79388-FD52-4972-AC56-C81575EFB69E}">
      <dgm:prSet/>
      <dgm:spPr/>
      <dgm:t>
        <a:bodyPr/>
        <a:lstStyle/>
        <a:p>
          <a:endParaRPr lang="ru-RU"/>
        </a:p>
      </dgm:t>
    </dgm:pt>
    <dgm:pt modelId="{14C91817-604D-4932-A052-AC54A5DC9FD7}" type="sibTrans" cxnId="{EED79388-FD52-4972-AC56-C81575EFB69E}">
      <dgm:prSet/>
      <dgm:spPr/>
      <dgm:t>
        <a:bodyPr/>
        <a:lstStyle/>
        <a:p>
          <a:endParaRPr lang="ru-RU"/>
        </a:p>
      </dgm:t>
    </dgm:pt>
    <dgm:pt modelId="{8CA809D5-8865-4D4E-8158-D74FD8D576A6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6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Досуговая</a:t>
          </a: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деятельность (праздники, развлечения, викторины, конкурсы, КВН)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3E7A45-40B2-4D3C-94FF-2B880E09E386}" type="parTrans" cxnId="{0C6A82E3-AB22-4AE0-9827-B66E26D31605}">
      <dgm:prSet/>
      <dgm:spPr/>
      <dgm:t>
        <a:bodyPr/>
        <a:lstStyle/>
        <a:p>
          <a:endParaRPr lang="ru-RU"/>
        </a:p>
      </dgm:t>
    </dgm:pt>
    <dgm:pt modelId="{BE934C89-F463-49C6-A11C-4CE5229FF60B}" type="sibTrans" cxnId="{0C6A82E3-AB22-4AE0-9827-B66E26D31605}">
      <dgm:prSet/>
      <dgm:spPr/>
      <dgm:t>
        <a:bodyPr/>
        <a:lstStyle/>
        <a:p>
          <a:endParaRPr lang="ru-RU"/>
        </a:p>
      </dgm:t>
    </dgm:pt>
    <dgm:pt modelId="{C43048B8-ABB7-49C9-83FC-6C1EA10C0427}">
      <dgm:prSet phldrT="[Текст]" custT="1"/>
      <dgm:spPr>
        <a:solidFill>
          <a:schemeClr val="accent3"/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Познавательно-исследовательская деятельность 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F39B06D-3002-4C4E-A460-5C722387F183}" type="parTrans" cxnId="{43DED89B-A4C4-4BDE-BBAF-21536D9B616B}">
      <dgm:prSet/>
      <dgm:spPr/>
      <dgm:t>
        <a:bodyPr/>
        <a:lstStyle/>
        <a:p>
          <a:endParaRPr lang="ru-RU"/>
        </a:p>
      </dgm:t>
    </dgm:pt>
    <dgm:pt modelId="{3D82CE42-F8C6-4452-8DB1-5E5834580362}" type="sibTrans" cxnId="{43DED89B-A4C4-4BDE-BBAF-21536D9B616B}">
      <dgm:prSet/>
      <dgm:spPr/>
      <dgm:t>
        <a:bodyPr/>
        <a:lstStyle/>
        <a:p>
          <a:endParaRPr lang="ru-RU"/>
        </a:p>
      </dgm:t>
    </dgm:pt>
    <dgm:pt modelId="{10F829D3-9563-4B68-8CB6-B1C199592002}">
      <dgm:prSet phldrT="[Текст]" custT="1"/>
      <dgm:spPr>
        <a:solidFill>
          <a:srgbClr val="FFFF99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Чтение 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AA4D154-2A80-4475-BA27-C8A56AA5F021}" type="parTrans" cxnId="{936DAA03-44B1-4CFC-884D-CDA53B4FEC6A}">
      <dgm:prSet/>
      <dgm:spPr/>
      <dgm:t>
        <a:bodyPr/>
        <a:lstStyle/>
        <a:p>
          <a:endParaRPr lang="ru-RU"/>
        </a:p>
      </dgm:t>
    </dgm:pt>
    <dgm:pt modelId="{527DC2E5-715D-461B-A06F-249C229D4D9A}" type="sibTrans" cxnId="{936DAA03-44B1-4CFC-884D-CDA53B4FEC6A}">
      <dgm:prSet/>
      <dgm:spPr/>
      <dgm:t>
        <a:bodyPr/>
        <a:lstStyle/>
        <a:p>
          <a:endParaRPr lang="ru-RU"/>
        </a:p>
      </dgm:t>
    </dgm:pt>
    <dgm:pt modelId="{F2D37074-CA10-4ABE-B6DE-ADEDBE8484A6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Сочинение писем и пожеланий заболевшим сверстникам и взрослым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2AC4FB-4618-4D6D-8736-9E349E646634}" type="parTrans" cxnId="{2C8A59B6-3631-489E-85C8-6F644C30E761}">
      <dgm:prSet/>
      <dgm:spPr/>
      <dgm:t>
        <a:bodyPr/>
        <a:lstStyle/>
        <a:p>
          <a:endParaRPr lang="ru-RU"/>
        </a:p>
      </dgm:t>
    </dgm:pt>
    <dgm:pt modelId="{74CDA520-8D5B-4095-9927-5F4BE29D3AC3}" type="sibTrans" cxnId="{2C8A59B6-3631-489E-85C8-6F644C30E761}">
      <dgm:prSet/>
      <dgm:spPr/>
      <dgm:t>
        <a:bodyPr/>
        <a:lstStyle/>
        <a:p>
          <a:endParaRPr lang="ru-RU"/>
        </a:p>
      </dgm:t>
    </dgm:pt>
    <dgm:pt modelId="{6D90D95D-1E7D-4FD1-9970-5AA4B2975065}">
      <dgm:prSet phldrT="[Текст]" custT="1"/>
      <dgm:spPr>
        <a:solidFill>
          <a:srgbClr val="E9FF17"/>
        </a:solidFill>
        <a:ln>
          <a:solidFill>
            <a:srgbClr val="FFC000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Игровая деятельность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35DB667-037C-4B74-A1F3-0FE56B5AF701}" type="parTrans" cxnId="{67FE72F6-CB37-4075-A905-9A1266E085C5}">
      <dgm:prSet/>
      <dgm:spPr/>
      <dgm:t>
        <a:bodyPr/>
        <a:lstStyle/>
        <a:p>
          <a:endParaRPr lang="ru-RU"/>
        </a:p>
      </dgm:t>
    </dgm:pt>
    <dgm:pt modelId="{8A40EFEA-F13D-44DD-BA9D-990D1D522450}" type="sibTrans" cxnId="{67FE72F6-CB37-4075-A905-9A1266E085C5}">
      <dgm:prSet/>
      <dgm:spPr/>
      <dgm:t>
        <a:bodyPr/>
        <a:lstStyle/>
        <a:p>
          <a:endParaRPr lang="ru-RU"/>
        </a:p>
      </dgm:t>
    </dgm:pt>
    <dgm:pt modelId="{5AA9BF6E-9458-4C4E-BB2D-508EA5B614F8}" type="pres">
      <dgm:prSet presAssocID="{1CEFF00C-5F73-47C3-908A-AE4FFD720DEB}" presName="linearFlow" presStyleCnt="0">
        <dgm:presLayoutVars>
          <dgm:resizeHandles val="exact"/>
        </dgm:presLayoutVars>
      </dgm:prSet>
      <dgm:spPr/>
    </dgm:pt>
    <dgm:pt modelId="{9BE0E9C9-2B49-4D02-88D1-0C16A9EF64D1}" type="pres">
      <dgm:prSet presAssocID="{FEBE1C93-BE3E-4C56-9911-EA4C5D96A953}" presName="node" presStyleLbl="node1" presStyleIdx="0" presStyleCnt="12" custScaleX="410228" custScaleY="72985" custLinFactNeighborX="406" custLinFactNeighborY="-35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BAB8AC-02A7-448E-A213-EB80BFCB1B3D}" type="pres">
      <dgm:prSet presAssocID="{69DCFFA8-9316-4D87-A6BC-A0AA839BEB8D}" presName="sibTrans" presStyleLbl="sibTrans2D1" presStyleIdx="0" presStyleCnt="11"/>
      <dgm:spPr/>
      <dgm:t>
        <a:bodyPr/>
        <a:lstStyle/>
        <a:p>
          <a:endParaRPr lang="ru-RU"/>
        </a:p>
      </dgm:t>
    </dgm:pt>
    <dgm:pt modelId="{6A490AA0-5B39-4D0C-B18C-D888BA41A16C}" type="pres">
      <dgm:prSet presAssocID="{69DCFFA8-9316-4D87-A6BC-A0AA839BEB8D}" presName="connectorText" presStyleLbl="sibTrans2D1" presStyleIdx="0" presStyleCnt="11"/>
      <dgm:spPr/>
      <dgm:t>
        <a:bodyPr/>
        <a:lstStyle/>
        <a:p>
          <a:endParaRPr lang="ru-RU"/>
        </a:p>
      </dgm:t>
    </dgm:pt>
    <dgm:pt modelId="{65DF7A97-A70C-495B-BAF4-653FE1CBC840}" type="pres">
      <dgm:prSet presAssocID="{6817CEB5-F623-44BD-BC94-6850F33F7096}" presName="node" presStyleLbl="node1" presStyleIdx="1" presStyleCnt="12" custScaleX="410228" custScaleY="916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5EB6C-41BE-4F7B-81C4-401B50146E06}" type="pres">
      <dgm:prSet presAssocID="{D9DCDE82-7DC7-441F-89C8-FB5924F20FBC}" presName="sibTrans" presStyleLbl="sibTrans2D1" presStyleIdx="1" presStyleCnt="11"/>
      <dgm:spPr/>
      <dgm:t>
        <a:bodyPr/>
        <a:lstStyle/>
        <a:p>
          <a:endParaRPr lang="ru-RU"/>
        </a:p>
      </dgm:t>
    </dgm:pt>
    <dgm:pt modelId="{D0764963-8DB4-4D90-A932-18085F62658E}" type="pres">
      <dgm:prSet presAssocID="{D9DCDE82-7DC7-441F-89C8-FB5924F20FBC}" presName="connectorText" presStyleLbl="sibTrans2D1" presStyleIdx="1" presStyleCnt="11"/>
      <dgm:spPr/>
      <dgm:t>
        <a:bodyPr/>
        <a:lstStyle/>
        <a:p>
          <a:endParaRPr lang="ru-RU"/>
        </a:p>
      </dgm:t>
    </dgm:pt>
    <dgm:pt modelId="{9DA33B02-E125-49F8-9365-8B52C1F25022}" type="pres">
      <dgm:prSet presAssocID="{52388F15-44B6-44CD-A4AA-E18A86986091}" presName="node" presStyleLbl="node1" presStyleIdx="2" presStyleCnt="12" custScaleX="410228" custScaleY="2104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9FCA31-9037-46E9-9192-E071CD92A38C}" type="pres">
      <dgm:prSet presAssocID="{A5AEF589-5326-45D1-82D3-97303C5B1E55}" presName="sibTrans" presStyleLbl="sibTrans2D1" presStyleIdx="2" presStyleCnt="11" custLinFactNeighborX="20952" custLinFactNeighborY="-6093"/>
      <dgm:spPr/>
      <dgm:t>
        <a:bodyPr/>
        <a:lstStyle/>
        <a:p>
          <a:endParaRPr lang="ru-RU"/>
        </a:p>
      </dgm:t>
    </dgm:pt>
    <dgm:pt modelId="{F39ECB5F-3A0D-4F72-A6C0-F14CA23DA2A0}" type="pres">
      <dgm:prSet presAssocID="{A5AEF589-5326-45D1-82D3-97303C5B1E55}" presName="connectorText" presStyleLbl="sibTrans2D1" presStyleIdx="2" presStyleCnt="11"/>
      <dgm:spPr/>
      <dgm:t>
        <a:bodyPr/>
        <a:lstStyle/>
        <a:p>
          <a:endParaRPr lang="ru-RU"/>
        </a:p>
      </dgm:t>
    </dgm:pt>
    <dgm:pt modelId="{01CBF405-B1C0-4DDF-85CE-8B7E6E30CF84}" type="pres">
      <dgm:prSet presAssocID="{5716576D-B9A9-44B5-9E21-DC522FD2DEC1}" presName="node" presStyleLbl="node1" presStyleIdx="3" presStyleCnt="12" custScaleX="413041" custScaleY="845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BABE05-BA9C-4CAE-AC93-3D643F08759B}" type="pres">
      <dgm:prSet presAssocID="{C2CAA81E-B82E-4226-97D9-A9C24C8D11CA}" presName="sibTrans" presStyleLbl="sibTrans2D1" presStyleIdx="3" presStyleCnt="11"/>
      <dgm:spPr/>
      <dgm:t>
        <a:bodyPr/>
        <a:lstStyle/>
        <a:p>
          <a:endParaRPr lang="ru-RU"/>
        </a:p>
      </dgm:t>
    </dgm:pt>
    <dgm:pt modelId="{CB1D5CCC-F082-4E12-B887-5B34D41F5878}" type="pres">
      <dgm:prSet presAssocID="{C2CAA81E-B82E-4226-97D9-A9C24C8D11CA}" presName="connectorText" presStyleLbl="sibTrans2D1" presStyleIdx="3" presStyleCnt="11"/>
      <dgm:spPr/>
      <dgm:t>
        <a:bodyPr/>
        <a:lstStyle/>
        <a:p>
          <a:endParaRPr lang="ru-RU"/>
        </a:p>
      </dgm:t>
    </dgm:pt>
    <dgm:pt modelId="{73A03DD6-6CAC-4CAA-BD70-5334F5E1CF0D}" type="pres">
      <dgm:prSet presAssocID="{8F89B33F-00F0-49BF-89EF-E2FDA53035ED}" presName="node" presStyleLbl="node1" presStyleIdx="4" presStyleCnt="12" custScaleX="413041" custScaleY="110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32F839-3F69-42C2-9ABB-87AE8C278F12}" type="pres">
      <dgm:prSet presAssocID="{14C91817-604D-4932-A052-AC54A5DC9FD7}" presName="sibTrans" presStyleLbl="sibTrans2D1" presStyleIdx="4" presStyleCnt="11"/>
      <dgm:spPr/>
      <dgm:t>
        <a:bodyPr/>
        <a:lstStyle/>
        <a:p>
          <a:endParaRPr lang="ru-RU"/>
        </a:p>
      </dgm:t>
    </dgm:pt>
    <dgm:pt modelId="{64BB5506-CC17-409E-BDC5-51673CC57016}" type="pres">
      <dgm:prSet presAssocID="{14C91817-604D-4932-A052-AC54A5DC9FD7}" presName="connectorText" presStyleLbl="sibTrans2D1" presStyleIdx="4" presStyleCnt="11"/>
      <dgm:spPr/>
      <dgm:t>
        <a:bodyPr/>
        <a:lstStyle/>
        <a:p>
          <a:endParaRPr lang="ru-RU"/>
        </a:p>
      </dgm:t>
    </dgm:pt>
    <dgm:pt modelId="{1FB9A990-958A-4E08-8E51-95D61CCE37A6}" type="pres">
      <dgm:prSet presAssocID="{B5180D97-2728-4532-98DF-E91E1E392A3E}" presName="node" presStyleLbl="node1" presStyleIdx="5" presStyleCnt="12" custScaleX="413041" custScaleY="117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AFA048-84BE-4322-8016-68F458F3472F}" type="pres">
      <dgm:prSet presAssocID="{7958FF52-A7B6-4F57-B751-075CAB3712D5}" presName="sibTrans" presStyleLbl="sibTrans2D1" presStyleIdx="5" presStyleCnt="11"/>
      <dgm:spPr/>
      <dgm:t>
        <a:bodyPr/>
        <a:lstStyle/>
        <a:p>
          <a:endParaRPr lang="ru-RU"/>
        </a:p>
      </dgm:t>
    </dgm:pt>
    <dgm:pt modelId="{4149F7E8-9053-47B1-9DA1-9F2C3C1BCF4C}" type="pres">
      <dgm:prSet presAssocID="{7958FF52-A7B6-4F57-B751-075CAB3712D5}" presName="connectorText" presStyleLbl="sibTrans2D1" presStyleIdx="5" presStyleCnt="11"/>
      <dgm:spPr/>
      <dgm:t>
        <a:bodyPr/>
        <a:lstStyle/>
        <a:p>
          <a:endParaRPr lang="ru-RU"/>
        </a:p>
      </dgm:t>
    </dgm:pt>
    <dgm:pt modelId="{37ACC4E4-97E2-46D4-A55A-F0F911A283EB}" type="pres">
      <dgm:prSet presAssocID="{B57DDADC-1EEE-44BC-8507-7E9B25CB9E4B}" presName="node" presStyleLbl="node1" presStyleIdx="6" presStyleCnt="12" custScaleX="412433" custScaleY="135987" custLinFactNeighborX="-3534" custLinFactNeighborY="-14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D1D94F-B897-4C2A-A024-0FECCEEF7D37}" type="pres">
      <dgm:prSet presAssocID="{050348DB-CAE8-4237-8FC9-C95AC7E0EDD8}" presName="sibTrans" presStyleLbl="sibTrans2D1" presStyleIdx="6" presStyleCnt="11"/>
      <dgm:spPr/>
      <dgm:t>
        <a:bodyPr/>
        <a:lstStyle/>
        <a:p>
          <a:endParaRPr lang="ru-RU"/>
        </a:p>
      </dgm:t>
    </dgm:pt>
    <dgm:pt modelId="{783D453C-FB40-4DB3-A854-9290A2F613E0}" type="pres">
      <dgm:prSet presAssocID="{050348DB-CAE8-4237-8FC9-C95AC7E0EDD8}" presName="connectorText" presStyleLbl="sibTrans2D1" presStyleIdx="6" presStyleCnt="11"/>
      <dgm:spPr/>
      <dgm:t>
        <a:bodyPr/>
        <a:lstStyle/>
        <a:p>
          <a:endParaRPr lang="ru-RU"/>
        </a:p>
      </dgm:t>
    </dgm:pt>
    <dgm:pt modelId="{CFCE9071-087C-4467-8959-45B1EAF24267}" type="pres">
      <dgm:prSet presAssocID="{8CA809D5-8865-4D4E-8158-D74FD8D576A6}" presName="node" presStyleLbl="node1" presStyleIdx="7" presStyleCnt="12" custScaleX="413851" custScaleY="143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1FB53A-BF34-42E4-94F7-B3D1A3B2E1E6}" type="pres">
      <dgm:prSet presAssocID="{BE934C89-F463-49C6-A11C-4CE5229FF60B}" presName="sibTrans" presStyleLbl="sibTrans2D1" presStyleIdx="7" presStyleCnt="11"/>
      <dgm:spPr/>
      <dgm:t>
        <a:bodyPr/>
        <a:lstStyle/>
        <a:p>
          <a:endParaRPr lang="ru-RU"/>
        </a:p>
      </dgm:t>
    </dgm:pt>
    <dgm:pt modelId="{33CE0896-FC1A-4515-8DB1-9896099888A7}" type="pres">
      <dgm:prSet presAssocID="{BE934C89-F463-49C6-A11C-4CE5229FF60B}" presName="connectorText" presStyleLbl="sibTrans2D1" presStyleIdx="7" presStyleCnt="11"/>
      <dgm:spPr/>
      <dgm:t>
        <a:bodyPr/>
        <a:lstStyle/>
        <a:p>
          <a:endParaRPr lang="ru-RU"/>
        </a:p>
      </dgm:t>
    </dgm:pt>
    <dgm:pt modelId="{2D64B1E1-7060-4D16-A306-4A0239150651}" type="pres">
      <dgm:prSet presAssocID="{C43048B8-ABB7-49C9-83FC-6C1EA10C0427}" presName="node" presStyleLbl="node1" presStyleIdx="8" presStyleCnt="12" custScaleX="413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43E1F2-63E9-48FE-AB15-EEB8612A403E}" type="pres">
      <dgm:prSet presAssocID="{3D82CE42-F8C6-4452-8DB1-5E5834580362}" presName="sibTrans" presStyleLbl="sibTrans2D1" presStyleIdx="8" presStyleCnt="11"/>
      <dgm:spPr/>
      <dgm:t>
        <a:bodyPr/>
        <a:lstStyle/>
        <a:p>
          <a:endParaRPr lang="ru-RU"/>
        </a:p>
      </dgm:t>
    </dgm:pt>
    <dgm:pt modelId="{14B1BE1A-4C5A-48BC-83A8-A73021F4F919}" type="pres">
      <dgm:prSet presAssocID="{3D82CE42-F8C6-4452-8DB1-5E5834580362}" presName="connectorText" presStyleLbl="sibTrans2D1" presStyleIdx="8" presStyleCnt="11"/>
      <dgm:spPr/>
      <dgm:t>
        <a:bodyPr/>
        <a:lstStyle/>
        <a:p>
          <a:endParaRPr lang="ru-RU"/>
        </a:p>
      </dgm:t>
    </dgm:pt>
    <dgm:pt modelId="{F066AB33-9E73-49FB-939E-2F56AFD3A3EE}" type="pres">
      <dgm:prSet presAssocID="{10F829D3-9563-4B68-8CB6-B1C199592002}" presName="node" presStyleLbl="node1" presStyleIdx="9" presStyleCnt="12" custScaleX="413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4DFF2A-3846-41CC-90CF-41BA6FFA5BE3}" type="pres">
      <dgm:prSet presAssocID="{527DC2E5-715D-461B-A06F-249C229D4D9A}" presName="sibTrans" presStyleLbl="sibTrans2D1" presStyleIdx="9" presStyleCnt="11"/>
      <dgm:spPr/>
      <dgm:t>
        <a:bodyPr/>
        <a:lstStyle/>
        <a:p>
          <a:endParaRPr lang="ru-RU"/>
        </a:p>
      </dgm:t>
    </dgm:pt>
    <dgm:pt modelId="{D8DB08B8-BD75-476B-9457-1520BC5BF86E}" type="pres">
      <dgm:prSet presAssocID="{527DC2E5-715D-461B-A06F-249C229D4D9A}" presName="connectorText" presStyleLbl="sibTrans2D1" presStyleIdx="9" presStyleCnt="11"/>
      <dgm:spPr/>
      <dgm:t>
        <a:bodyPr/>
        <a:lstStyle/>
        <a:p>
          <a:endParaRPr lang="ru-RU"/>
        </a:p>
      </dgm:t>
    </dgm:pt>
    <dgm:pt modelId="{C98E0692-EA24-4512-827B-A38E5B2C3AE2}" type="pres">
      <dgm:prSet presAssocID="{F2D37074-CA10-4ABE-B6DE-ADEDBE8484A6}" presName="node" presStyleLbl="node1" presStyleIdx="10" presStyleCnt="12" custScaleX="417126" custScaleY="154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D2C55E-9332-4700-AA54-88C7589A2700}" type="pres">
      <dgm:prSet presAssocID="{74CDA520-8D5B-4095-9927-5F4BE29D3AC3}" presName="sibTrans" presStyleLbl="sibTrans2D1" presStyleIdx="10" presStyleCnt="11"/>
      <dgm:spPr/>
      <dgm:t>
        <a:bodyPr/>
        <a:lstStyle/>
        <a:p>
          <a:endParaRPr lang="ru-RU"/>
        </a:p>
      </dgm:t>
    </dgm:pt>
    <dgm:pt modelId="{B2A6228E-48E1-4740-AB54-8A455E0C3CE8}" type="pres">
      <dgm:prSet presAssocID="{74CDA520-8D5B-4095-9927-5F4BE29D3AC3}" presName="connectorText" presStyleLbl="sibTrans2D1" presStyleIdx="10" presStyleCnt="11"/>
      <dgm:spPr/>
      <dgm:t>
        <a:bodyPr/>
        <a:lstStyle/>
        <a:p>
          <a:endParaRPr lang="ru-RU"/>
        </a:p>
      </dgm:t>
    </dgm:pt>
    <dgm:pt modelId="{F6FAA9C5-5CD8-4A7C-9244-9A5F7ED5E61A}" type="pres">
      <dgm:prSet presAssocID="{6D90D95D-1E7D-4FD1-9970-5AA4B2975065}" presName="node" presStyleLbl="node1" presStyleIdx="11" presStyleCnt="12" custScaleX="417832" custScaleY="85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8B1C2A-22E5-4DCC-AA8E-9EFC3978ADF0}" type="presOf" srcId="{3D82CE42-F8C6-4452-8DB1-5E5834580362}" destId="{14B1BE1A-4C5A-48BC-83A8-A73021F4F919}" srcOrd="1" destOrd="0" presId="urn:microsoft.com/office/officeart/2005/8/layout/process2"/>
    <dgm:cxn modelId="{6488D1C1-F5A2-4E11-8420-1C4AA38E6971}" type="presOf" srcId="{69DCFFA8-9316-4D87-A6BC-A0AA839BEB8D}" destId="{6A490AA0-5B39-4D0C-B18C-D888BA41A16C}" srcOrd="1" destOrd="0" presId="urn:microsoft.com/office/officeart/2005/8/layout/process2"/>
    <dgm:cxn modelId="{D7BB741A-00FE-4B88-A313-C491D33FDA8A}" type="presOf" srcId="{5716576D-B9A9-44B5-9E21-DC522FD2DEC1}" destId="{01CBF405-B1C0-4DDF-85CE-8B7E6E30CF84}" srcOrd="0" destOrd="0" presId="urn:microsoft.com/office/officeart/2005/8/layout/process2"/>
    <dgm:cxn modelId="{94ECEE75-A270-4D7D-9595-7CF98B50CDA4}" srcId="{1CEFF00C-5F73-47C3-908A-AE4FFD720DEB}" destId="{B5180D97-2728-4532-98DF-E91E1E392A3E}" srcOrd="5" destOrd="0" parTransId="{6D80940D-2A2E-4108-8529-3C8B710A2280}" sibTransId="{7958FF52-A7B6-4F57-B751-075CAB3712D5}"/>
    <dgm:cxn modelId="{EECCAEBD-F9EC-47FD-9811-6F0A55C963A5}" type="presOf" srcId="{10F829D3-9563-4B68-8CB6-B1C199592002}" destId="{F066AB33-9E73-49FB-939E-2F56AFD3A3EE}" srcOrd="0" destOrd="0" presId="urn:microsoft.com/office/officeart/2005/8/layout/process2"/>
    <dgm:cxn modelId="{39F99226-EAEF-4AAE-AB42-2AD2732B3758}" type="presOf" srcId="{14C91817-604D-4932-A052-AC54A5DC9FD7}" destId="{5B32F839-3F69-42C2-9ABB-87AE8C278F12}" srcOrd="0" destOrd="0" presId="urn:microsoft.com/office/officeart/2005/8/layout/process2"/>
    <dgm:cxn modelId="{64738420-AD16-46F7-9389-035D0F0B3384}" type="presOf" srcId="{F2D37074-CA10-4ABE-B6DE-ADEDBE8484A6}" destId="{C98E0692-EA24-4512-827B-A38E5B2C3AE2}" srcOrd="0" destOrd="0" presId="urn:microsoft.com/office/officeart/2005/8/layout/process2"/>
    <dgm:cxn modelId="{E5F6F65F-E2A4-4098-85AA-240DF175CE80}" type="presOf" srcId="{B5180D97-2728-4532-98DF-E91E1E392A3E}" destId="{1FB9A990-958A-4E08-8E51-95D61CCE37A6}" srcOrd="0" destOrd="0" presId="urn:microsoft.com/office/officeart/2005/8/layout/process2"/>
    <dgm:cxn modelId="{936DAA03-44B1-4CFC-884D-CDA53B4FEC6A}" srcId="{1CEFF00C-5F73-47C3-908A-AE4FFD720DEB}" destId="{10F829D3-9563-4B68-8CB6-B1C199592002}" srcOrd="9" destOrd="0" parTransId="{1AA4D154-2A80-4475-BA27-C8A56AA5F021}" sibTransId="{527DC2E5-715D-461B-A06F-249C229D4D9A}"/>
    <dgm:cxn modelId="{63BF3707-9293-4C56-BD01-C8576679D602}" type="presOf" srcId="{7958FF52-A7B6-4F57-B751-075CAB3712D5}" destId="{FCAFA048-84BE-4322-8016-68F458F3472F}" srcOrd="0" destOrd="0" presId="urn:microsoft.com/office/officeart/2005/8/layout/process2"/>
    <dgm:cxn modelId="{8AF66877-D4E2-4385-9F39-E0BBB76E9F46}" srcId="{1CEFF00C-5F73-47C3-908A-AE4FFD720DEB}" destId="{FEBE1C93-BE3E-4C56-9911-EA4C5D96A953}" srcOrd="0" destOrd="0" parTransId="{CB4BB26F-A74D-4C88-BC09-D6C3885AB03A}" sibTransId="{69DCFFA8-9316-4D87-A6BC-A0AA839BEB8D}"/>
    <dgm:cxn modelId="{511E8651-5E2F-41AE-8C4A-089401440520}" srcId="{1CEFF00C-5F73-47C3-908A-AE4FFD720DEB}" destId="{B57DDADC-1EEE-44BC-8507-7E9B25CB9E4B}" srcOrd="6" destOrd="0" parTransId="{44522651-9657-4F2D-A56E-B0D4FDCEFCC2}" sibTransId="{050348DB-CAE8-4237-8FC9-C95AC7E0EDD8}"/>
    <dgm:cxn modelId="{DE7E5023-A7C8-42EE-AC34-DCC6348538B8}" type="presOf" srcId="{C2CAA81E-B82E-4226-97D9-A9C24C8D11CA}" destId="{3FBABE05-BA9C-4CAE-AC93-3D643F08759B}" srcOrd="0" destOrd="0" presId="urn:microsoft.com/office/officeart/2005/8/layout/process2"/>
    <dgm:cxn modelId="{E4FB03FC-16E0-41D3-B37E-3C0AF8ACF295}" type="presOf" srcId="{D9DCDE82-7DC7-441F-89C8-FB5924F20FBC}" destId="{D0764963-8DB4-4D90-A932-18085F62658E}" srcOrd="1" destOrd="0" presId="urn:microsoft.com/office/officeart/2005/8/layout/process2"/>
    <dgm:cxn modelId="{D4D2C83A-7109-4139-8399-B3F7903C2B65}" srcId="{1CEFF00C-5F73-47C3-908A-AE4FFD720DEB}" destId="{5716576D-B9A9-44B5-9E21-DC522FD2DEC1}" srcOrd="3" destOrd="0" parTransId="{88E98FD6-B550-42C0-9FC3-2DB80945CCBF}" sibTransId="{C2CAA81E-B82E-4226-97D9-A9C24C8D11CA}"/>
    <dgm:cxn modelId="{BA4D5A72-2166-4FCA-8E12-2760E0C77D4E}" type="presOf" srcId="{C43048B8-ABB7-49C9-83FC-6C1EA10C0427}" destId="{2D64B1E1-7060-4D16-A306-4A0239150651}" srcOrd="0" destOrd="0" presId="urn:microsoft.com/office/officeart/2005/8/layout/process2"/>
    <dgm:cxn modelId="{885733DF-D82F-4277-8FEF-1631A6B797C9}" type="presOf" srcId="{8CA809D5-8865-4D4E-8158-D74FD8D576A6}" destId="{CFCE9071-087C-4467-8959-45B1EAF24267}" srcOrd="0" destOrd="0" presId="urn:microsoft.com/office/officeart/2005/8/layout/process2"/>
    <dgm:cxn modelId="{EED79388-FD52-4972-AC56-C81575EFB69E}" srcId="{1CEFF00C-5F73-47C3-908A-AE4FFD720DEB}" destId="{8F89B33F-00F0-49BF-89EF-E2FDA53035ED}" srcOrd="4" destOrd="0" parTransId="{B0E9428B-18E0-4618-A54E-40CE6890CD5E}" sibTransId="{14C91817-604D-4932-A052-AC54A5DC9FD7}"/>
    <dgm:cxn modelId="{24A931E9-4313-4BBD-A2DB-2188F5460CF8}" type="presOf" srcId="{B57DDADC-1EEE-44BC-8507-7E9B25CB9E4B}" destId="{37ACC4E4-97E2-46D4-A55A-F0F911A283EB}" srcOrd="0" destOrd="0" presId="urn:microsoft.com/office/officeart/2005/8/layout/process2"/>
    <dgm:cxn modelId="{BC490B1B-9B0E-460D-BE98-87B5AF853221}" type="presOf" srcId="{74CDA520-8D5B-4095-9927-5F4BE29D3AC3}" destId="{DDD2C55E-9332-4700-AA54-88C7589A2700}" srcOrd="0" destOrd="0" presId="urn:microsoft.com/office/officeart/2005/8/layout/process2"/>
    <dgm:cxn modelId="{B095E2C7-3A5C-477B-934E-1D24007D1923}" type="presOf" srcId="{BE934C89-F463-49C6-A11C-4CE5229FF60B}" destId="{DB1FB53A-BF34-42E4-94F7-B3D1A3B2E1E6}" srcOrd="0" destOrd="0" presId="urn:microsoft.com/office/officeart/2005/8/layout/process2"/>
    <dgm:cxn modelId="{8882B946-A5E0-44EA-B6F0-13CAD8CF67AB}" type="presOf" srcId="{74CDA520-8D5B-4095-9927-5F4BE29D3AC3}" destId="{B2A6228E-48E1-4740-AB54-8A455E0C3CE8}" srcOrd="1" destOrd="0" presId="urn:microsoft.com/office/officeart/2005/8/layout/process2"/>
    <dgm:cxn modelId="{3EEF5819-A6ED-4973-ADC5-70AA87E604F8}" srcId="{1CEFF00C-5F73-47C3-908A-AE4FFD720DEB}" destId="{6817CEB5-F623-44BD-BC94-6850F33F7096}" srcOrd="1" destOrd="0" parTransId="{BE9FBC84-C4D6-4E0F-A9B0-23F4BF97B049}" sibTransId="{D9DCDE82-7DC7-441F-89C8-FB5924F20FBC}"/>
    <dgm:cxn modelId="{B18D60A2-15A1-4C0E-8E74-69336EAB6A71}" type="presOf" srcId="{6D90D95D-1E7D-4FD1-9970-5AA4B2975065}" destId="{F6FAA9C5-5CD8-4A7C-9244-9A5F7ED5E61A}" srcOrd="0" destOrd="0" presId="urn:microsoft.com/office/officeart/2005/8/layout/process2"/>
    <dgm:cxn modelId="{6A3D4441-A5E9-433F-BD4D-FC7BA967EEFE}" type="presOf" srcId="{BE934C89-F463-49C6-A11C-4CE5229FF60B}" destId="{33CE0896-FC1A-4515-8DB1-9896099888A7}" srcOrd="1" destOrd="0" presId="urn:microsoft.com/office/officeart/2005/8/layout/process2"/>
    <dgm:cxn modelId="{1061ACF9-8205-4B7E-AFA4-56AE9D2F5761}" type="presOf" srcId="{A5AEF589-5326-45D1-82D3-97303C5B1E55}" destId="{489FCA31-9037-46E9-9192-E071CD92A38C}" srcOrd="0" destOrd="0" presId="urn:microsoft.com/office/officeart/2005/8/layout/process2"/>
    <dgm:cxn modelId="{0C6A82E3-AB22-4AE0-9827-B66E26D31605}" srcId="{1CEFF00C-5F73-47C3-908A-AE4FFD720DEB}" destId="{8CA809D5-8865-4D4E-8158-D74FD8D576A6}" srcOrd="7" destOrd="0" parTransId="{EF3E7A45-40B2-4D3C-94FF-2B880E09E386}" sibTransId="{BE934C89-F463-49C6-A11C-4CE5229FF60B}"/>
    <dgm:cxn modelId="{EE452409-BE67-4AF7-9B49-F8BAF6CFFAA7}" type="presOf" srcId="{7958FF52-A7B6-4F57-B751-075CAB3712D5}" destId="{4149F7E8-9053-47B1-9DA1-9F2C3C1BCF4C}" srcOrd="1" destOrd="0" presId="urn:microsoft.com/office/officeart/2005/8/layout/process2"/>
    <dgm:cxn modelId="{228C2E3C-EE4D-4F3C-89F8-B71DA26E2AB5}" type="presOf" srcId="{050348DB-CAE8-4237-8FC9-C95AC7E0EDD8}" destId="{16D1D94F-B897-4C2A-A024-0FECCEEF7D37}" srcOrd="0" destOrd="0" presId="urn:microsoft.com/office/officeart/2005/8/layout/process2"/>
    <dgm:cxn modelId="{5A176E89-A171-462C-BE18-F67B01ADB371}" type="presOf" srcId="{527DC2E5-715D-461B-A06F-249C229D4D9A}" destId="{D8DB08B8-BD75-476B-9457-1520BC5BF86E}" srcOrd="1" destOrd="0" presId="urn:microsoft.com/office/officeart/2005/8/layout/process2"/>
    <dgm:cxn modelId="{626CA6B6-AC1C-451C-906D-99C0FE456224}" type="presOf" srcId="{1CEFF00C-5F73-47C3-908A-AE4FFD720DEB}" destId="{5AA9BF6E-9458-4C4E-BB2D-508EA5B614F8}" srcOrd="0" destOrd="0" presId="urn:microsoft.com/office/officeart/2005/8/layout/process2"/>
    <dgm:cxn modelId="{43DED89B-A4C4-4BDE-BBAF-21536D9B616B}" srcId="{1CEFF00C-5F73-47C3-908A-AE4FFD720DEB}" destId="{C43048B8-ABB7-49C9-83FC-6C1EA10C0427}" srcOrd="8" destOrd="0" parTransId="{AF39B06D-3002-4C4E-A460-5C722387F183}" sibTransId="{3D82CE42-F8C6-4452-8DB1-5E5834580362}"/>
    <dgm:cxn modelId="{E744B4D8-84FA-4CEF-B90F-0A47CE9D7E4C}" type="presOf" srcId="{C2CAA81E-B82E-4226-97D9-A9C24C8D11CA}" destId="{CB1D5CCC-F082-4E12-B887-5B34D41F5878}" srcOrd="1" destOrd="0" presId="urn:microsoft.com/office/officeart/2005/8/layout/process2"/>
    <dgm:cxn modelId="{F1CF18AB-154F-4AAE-BF0E-3CC8AD45F727}" type="presOf" srcId="{050348DB-CAE8-4237-8FC9-C95AC7E0EDD8}" destId="{783D453C-FB40-4DB3-A854-9290A2F613E0}" srcOrd="1" destOrd="0" presId="urn:microsoft.com/office/officeart/2005/8/layout/process2"/>
    <dgm:cxn modelId="{BB1325E2-05FF-45EC-9B50-5E0098F0A95B}" type="presOf" srcId="{8F89B33F-00F0-49BF-89EF-E2FDA53035ED}" destId="{73A03DD6-6CAC-4CAA-BD70-5334F5E1CF0D}" srcOrd="0" destOrd="0" presId="urn:microsoft.com/office/officeart/2005/8/layout/process2"/>
    <dgm:cxn modelId="{2C8A59B6-3631-489E-85C8-6F644C30E761}" srcId="{1CEFF00C-5F73-47C3-908A-AE4FFD720DEB}" destId="{F2D37074-CA10-4ABE-B6DE-ADEDBE8484A6}" srcOrd="10" destOrd="0" parTransId="{C02AC4FB-4618-4D6D-8736-9E349E646634}" sibTransId="{74CDA520-8D5B-4095-9927-5F4BE29D3AC3}"/>
    <dgm:cxn modelId="{1CC71CAB-7BA3-4161-BEBF-FF15DB98A0AB}" type="presOf" srcId="{FEBE1C93-BE3E-4C56-9911-EA4C5D96A953}" destId="{9BE0E9C9-2B49-4D02-88D1-0C16A9EF64D1}" srcOrd="0" destOrd="0" presId="urn:microsoft.com/office/officeart/2005/8/layout/process2"/>
    <dgm:cxn modelId="{CC3C0E8A-BE2C-41AF-B1B3-0F18A95A9C34}" type="presOf" srcId="{6817CEB5-F623-44BD-BC94-6850F33F7096}" destId="{65DF7A97-A70C-495B-BAF4-653FE1CBC840}" srcOrd="0" destOrd="0" presId="urn:microsoft.com/office/officeart/2005/8/layout/process2"/>
    <dgm:cxn modelId="{E975EF91-117E-4F66-B140-273010E89130}" type="presOf" srcId="{69DCFFA8-9316-4D87-A6BC-A0AA839BEB8D}" destId="{1BBAB8AC-02A7-448E-A213-EB80BFCB1B3D}" srcOrd="0" destOrd="0" presId="urn:microsoft.com/office/officeart/2005/8/layout/process2"/>
    <dgm:cxn modelId="{67FE72F6-CB37-4075-A905-9A1266E085C5}" srcId="{1CEFF00C-5F73-47C3-908A-AE4FFD720DEB}" destId="{6D90D95D-1E7D-4FD1-9970-5AA4B2975065}" srcOrd="11" destOrd="0" parTransId="{835DB667-037C-4B74-A1F3-0FE56B5AF701}" sibTransId="{8A40EFEA-F13D-44DD-BA9D-990D1D522450}"/>
    <dgm:cxn modelId="{D94E0D40-1655-47AF-9F76-252656017D00}" srcId="{1CEFF00C-5F73-47C3-908A-AE4FFD720DEB}" destId="{52388F15-44B6-44CD-A4AA-E18A86986091}" srcOrd="2" destOrd="0" parTransId="{697A1DBA-0F03-40A9-AEBB-6D6A255B417D}" sibTransId="{A5AEF589-5326-45D1-82D3-97303C5B1E55}"/>
    <dgm:cxn modelId="{A2F95199-7611-44AC-92FC-2B8E7851080D}" type="presOf" srcId="{A5AEF589-5326-45D1-82D3-97303C5B1E55}" destId="{F39ECB5F-3A0D-4F72-A6C0-F14CA23DA2A0}" srcOrd="1" destOrd="0" presId="urn:microsoft.com/office/officeart/2005/8/layout/process2"/>
    <dgm:cxn modelId="{71022C7C-B1C5-42D0-B792-B30443E05ED0}" type="presOf" srcId="{527DC2E5-715D-461B-A06F-249C229D4D9A}" destId="{E24DFF2A-3846-41CC-90CF-41BA6FFA5BE3}" srcOrd="0" destOrd="0" presId="urn:microsoft.com/office/officeart/2005/8/layout/process2"/>
    <dgm:cxn modelId="{51544AB8-4089-475F-9E7C-28712813D63D}" type="presOf" srcId="{14C91817-604D-4932-A052-AC54A5DC9FD7}" destId="{64BB5506-CC17-409E-BDC5-51673CC57016}" srcOrd="1" destOrd="0" presId="urn:microsoft.com/office/officeart/2005/8/layout/process2"/>
    <dgm:cxn modelId="{766D836C-F7ED-475A-BA40-A86FB3AC3B64}" type="presOf" srcId="{D9DCDE82-7DC7-441F-89C8-FB5924F20FBC}" destId="{42A5EB6C-41BE-4F7B-81C4-401B50146E06}" srcOrd="0" destOrd="0" presId="urn:microsoft.com/office/officeart/2005/8/layout/process2"/>
    <dgm:cxn modelId="{56614812-055D-4FE8-A2C2-545D5C4C4F1C}" type="presOf" srcId="{3D82CE42-F8C6-4452-8DB1-5E5834580362}" destId="{2743E1F2-63E9-48FE-AB15-EEB8612A403E}" srcOrd="0" destOrd="0" presId="urn:microsoft.com/office/officeart/2005/8/layout/process2"/>
    <dgm:cxn modelId="{20336B04-848C-4551-8D90-3D7073EBA46D}" type="presOf" srcId="{52388F15-44B6-44CD-A4AA-E18A86986091}" destId="{9DA33B02-E125-49F8-9365-8B52C1F25022}" srcOrd="0" destOrd="0" presId="urn:microsoft.com/office/officeart/2005/8/layout/process2"/>
    <dgm:cxn modelId="{E36B4EB5-A106-43B8-BACB-2FED78B3C966}" type="presParOf" srcId="{5AA9BF6E-9458-4C4E-BB2D-508EA5B614F8}" destId="{9BE0E9C9-2B49-4D02-88D1-0C16A9EF64D1}" srcOrd="0" destOrd="0" presId="urn:microsoft.com/office/officeart/2005/8/layout/process2"/>
    <dgm:cxn modelId="{5732DCBC-7075-44DA-AF21-EF4AE3CAD630}" type="presParOf" srcId="{5AA9BF6E-9458-4C4E-BB2D-508EA5B614F8}" destId="{1BBAB8AC-02A7-448E-A213-EB80BFCB1B3D}" srcOrd="1" destOrd="0" presId="urn:microsoft.com/office/officeart/2005/8/layout/process2"/>
    <dgm:cxn modelId="{70D8C524-79D1-4410-98A8-E703D670C418}" type="presParOf" srcId="{1BBAB8AC-02A7-448E-A213-EB80BFCB1B3D}" destId="{6A490AA0-5B39-4D0C-B18C-D888BA41A16C}" srcOrd="0" destOrd="0" presId="urn:microsoft.com/office/officeart/2005/8/layout/process2"/>
    <dgm:cxn modelId="{85996C1A-BAC9-4537-99C3-6E6E68404B3C}" type="presParOf" srcId="{5AA9BF6E-9458-4C4E-BB2D-508EA5B614F8}" destId="{65DF7A97-A70C-495B-BAF4-653FE1CBC840}" srcOrd="2" destOrd="0" presId="urn:microsoft.com/office/officeart/2005/8/layout/process2"/>
    <dgm:cxn modelId="{E04D5B54-75D3-40A9-BAA2-9225D1651CE1}" type="presParOf" srcId="{5AA9BF6E-9458-4C4E-BB2D-508EA5B614F8}" destId="{42A5EB6C-41BE-4F7B-81C4-401B50146E06}" srcOrd="3" destOrd="0" presId="urn:microsoft.com/office/officeart/2005/8/layout/process2"/>
    <dgm:cxn modelId="{74EE394B-840F-4BDF-AFC2-EE60B9AF187C}" type="presParOf" srcId="{42A5EB6C-41BE-4F7B-81C4-401B50146E06}" destId="{D0764963-8DB4-4D90-A932-18085F62658E}" srcOrd="0" destOrd="0" presId="urn:microsoft.com/office/officeart/2005/8/layout/process2"/>
    <dgm:cxn modelId="{8FD413F1-96DD-4310-9A3C-D77268F2C660}" type="presParOf" srcId="{5AA9BF6E-9458-4C4E-BB2D-508EA5B614F8}" destId="{9DA33B02-E125-49F8-9365-8B52C1F25022}" srcOrd="4" destOrd="0" presId="urn:microsoft.com/office/officeart/2005/8/layout/process2"/>
    <dgm:cxn modelId="{9CF30BF7-AB7C-4299-82CC-FE2873C63C7F}" type="presParOf" srcId="{5AA9BF6E-9458-4C4E-BB2D-508EA5B614F8}" destId="{489FCA31-9037-46E9-9192-E071CD92A38C}" srcOrd="5" destOrd="0" presId="urn:microsoft.com/office/officeart/2005/8/layout/process2"/>
    <dgm:cxn modelId="{85769A0E-814C-44DF-99ED-595E20058CCC}" type="presParOf" srcId="{489FCA31-9037-46E9-9192-E071CD92A38C}" destId="{F39ECB5F-3A0D-4F72-A6C0-F14CA23DA2A0}" srcOrd="0" destOrd="0" presId="urn:microsoft.com/office/officeart/2005/8/layout/process2"/>
    <dgm:cxn modelId="{2C45BE8E-98C8-463E-8E09-D8345575B05A}" type="presParOf" srcId="{5AA9BF6E-9458-4C4E-BB2D-508EA5B614F8}" destId="{01CBF405-B1C0-4DDF-85CE-8B7E6E30CF84}" srcOrd="6" destOrd="0" presId="urn:microsoft.com/office/officeart/2005/8/layout/process2"/>
    <dgm:cxn modelId="{2B8D4F34-29CF-4BB8-BD50-FAD8350AC47B}" type="presParOf" srcId="{5AA9BF6E-9458-4C4E-BB2D-508EA5B614F8}" destId="{3FBABE05-BA9C-4CAE-AC93-3D643F08759B}" srcOrd="7" destOrd="0" presId="urn:microsoft.com/office/officeart/2005/8/layout/process2"/>
    <dgm:cxn modelId="{8EB38B9A-D20C-4947-8F94-8FA0F9587C31}" type="presParOf" srcId="{3FBABE05-BA9C-4CAE-AC93-3D643F08759B}" destId="{CB1D5CCC-F082-4E12-B887-5B34D41F5878}" srcOrd="0" destOrd="0" presId="urn:microsoft.com/office/officeart/2005/8/layout/process2"/>
    <dgm:cxn modelId="{F88BE3C7-2CED-4A60-88F7-0C6A8AF0A37E}" type="presParOf" srcId="{5AA9BF6E-9458-4C4E-BB2D-508EA5B614F8}" destId="{73A03DD6-6CAC-4CAA-BD70-5334F5E1CF0D}" srcOrd="8" destOrd="0" presId="urn:microsoft.com/office/officeart/2005/8/layout/process2"/>
    <dgm:cxn modelId="{266B719A-7657-4805-8E48-0E2F44EA83E8}" type="presParOf" srcId="{5AA9BF6E-9458-4C4E-BB2D-508EA5B614F8}" destId="{5B32F839-3F69-42C2-9ABB-87AE8C278F12}" srcOrd="9" destOrd="0" presId="urn:microsoft.com/office/officeart/2005/8/layout/process2"/>
    <dgm:cxn modelId="{206F0B4C-6E27-491E-9C0F-3915D3EA9DFC}" type="presParOf" srcId="{5B32F839-3F69-42C2-9ABB-87AE8C278F12}" destId="{64BB5506-CC17-409E-BDC5-51673CC57016}" srcOrd="0" destOrd="0" presId="urn:microsoft.com/office/officeart/2005/8/layout/process2"/>
    <dgm:cxn modelId="{56EFE58D-2FC8-40BA-8D99-7A7DEFE5D2DF}" type="presParOf" srcId="{5AA9BF6E-9458-4C4E-BB2D-508EA5B614F8}" destId="{1FB9A990-958A-4E08-8E51-95D61CCE37A6}" srcOrd="10" destOrd="0" presId="urn:microsoft.com/office/officeart/2005/8/layout/process2"/>
    <dgm:cxn modelId="{A1CDE608-93EE-4B4C-88E4-947EFE1D0C88}" type="presParOf" srcId="{5AA9BF6E-9458-4C4E-BB2D-508EA5B614F8}" destId="{FCAFA048-84BE-4322-8016-68F458F3472F}" srcOrd="11" destOrd="0" presId="urn:microsoft.com/office/officeart/2005/8/layout/process2"/>
    <dgm:cxn modelId="{ECC77602-3B4E-4ECD-BAF0-1E31B9085C77}" type="presParOf" srcId="{FCAFA048-84BE-4322-8016-68F458F3472F}" destId="{4149F7E8-9053-47B1-9DA1-9F2C3C1BCF4C}" srcOrd="0" destOrd="0" presId="urn:microsoft.com/office/officeart/2005/8/layout/process2"/>
    <dgm:cxn modelId="{562ACE34-6C4E-4D80-8EE4-CA19491E5C84}" type="presParOf" srcId="{5AA9BF6E-9458-4C4E-BB2D-508EA5B614F8}" destId="{37ACC4E4-97E2-46D4-A55A-F0F911A283EB}" srcOrd="12" destOrd="0" presId="urn:microsoft.com/office/officeart/2005/8/layout/process2"/>
    <dgm:cxn modelId="{024A3DBC-55AA-478A-B08E-1628D1354DFF}" type="presParOf" srcId="{5AA9BF6E-9458-4C4E-BB2D-508EA5B614F8}" destId="{16D1D94F-B897-4C2A-A024-0FECCEEF7D37}" srcOrd="13" destOrd="0" presId="urn:microsoft.com/office/officeart/2005/8/layout/process2"/>
    <dgm:cxn modelId="{F0A29989-1903-4B13-85C0-E4AAD2A54C7E}" type="presParOf" srcId="{16D1D94F-B897-4C2A-A024-0FECCEEF7D37}" destId="{783D453C-FB40-4DB3-A854-9290A2F613E0}" srcOrd="0" destOrd="0" presId="urn:microsoft.com/office/officeart/2005/8/layout/process2"/>
    <dgm:cxn modelId="{6E665EE0-6051-4B31-A571-A03706E12E40}" type="presParOf" srcId="{5AA9BF6E-9458-4C4E-BB2D-508EA5B614F8}" destId="{CFCE9071-087C-4467-8959-45B1EAF24267}" srcOrd="14" destOrd="0" presId="urn:microsoft.com/office/officeart/2005/8/layout/process2"/>
    <dgm:cxn modelId="{1C743C96-4F13-434E-B8A9-633071471488}" type="presParOf" srcId="{5AA9BF6E-9458-4C4E-BB2D-508EA5B614F8}" destId="{DB1FB53A-BF34-42E4-94F7-B3D1A3B2E1E6}" srcOrd="15" destOrd="0" presId="urn:microsoft.com/office/officeart/2005/8/layout/process2"/>
    <dgm:cxn modelId="{CC445FC1-69FC-484E-BE4C-857C9EB876DC}" type="presParOf" srcId="{DB1FB53A-BF34-42E4-94F7-B3D1A3B2E1E6}" destId="{33CE0896-FC1A-4515-8DB1-9896099888A7}" srcOrd="0" destOrd="0" presId="urn:microsoft.com/office/officeart/2005/8/layout/process2"/>
    <dgm:cxn modelId="{5289A1BB-B68E-438B-B7E3-D9799E9D31C7}" type="presParOf" srcId="{5AA9BF6E-9458-4C4E-BB2D-508EA5B614F8}" destId="{2D64B1E1-7060-4D16-A306-4A0239150651}" srcOrd="16" destOrd="0" presId="urn:microsoft.com/office/officeart/2005/8/layout/process2"/>
    <dgm:cxn modelId="{26785156-4FF1-426C-95B4-5D1F37B32C7C}" type="presParOf" srcId="{5AA9BF6E-9458-4C4E-BB2D-508EA5B614F8}" destId="{2743E1F2-63E9-48FE-AB15-EEB8612A403E}" srcOrd="17" destOrd="0" presId="urn:microsoft.com/office/officeart/2005/8/layout/process2"/>
    <dgm:cxn modelId="{F57B030D-A1A5-43D8-9C1C-0BEA657258D4}" type="presParOf" srcId="{2743E1F2-63E9-48FE-AB15-EEB8612A403E}" destId="{14B1BE1A-4C5A-48BC-83A8-A73021F4F919}" srcOrd="0" destOrd="0" presId="urn:microsoft.com/office/officeart/2005/8/layout/process2"/>
    <dgm:cxn modelId="{92B7863D-0DBD-4115-813C-464A65C2DAD7}" type="presParOf" srcId="{5AA9BF6E-9458-4C4E-BB2D-508EA5B614F8}" destId="{F066AB33-9E73-49FB-939E-2F56AFD3A3EE}" srcOrd="18" destOrd="0" presId="urn:microsoft.com/office/officeart/2005/8/layout/process2"/>
    <dgm:cxn modelId="{D7CC45EF-35D2-4FEF-BAA9-B9FA9F071F60}" type="presParOf" srcId="{5AA9BF6E-9458-4C4E-BB2D-508EA5B614F8}" destId="{E24DFF2A-3846-41CC-90CF-41BA6FFA5BE3}" srcOrd="19" destOrd="0" presId="urn:microsoft.com/office/officeart/2005/8/layout/process2"/>
    <dgm:cxn modelId="{972A987E-E857-40F6-925C-3C5FA0B07E6A}" type="presParOf" srcId="{E24DFF2A-3846-41CC-90CF-41BA6FFA5BE3}" destId="{D8DB08B8-BD75-476B-9457-1520BC5BF86E}" srcOrd="0" destOrd="0" presId="urn:microsoft.com/office/officeart/2005/8/layout/process2"/>
    <dgm:cxn modelId="{FA04F4CC-DCE0-46B5-A3D9-B5F20D7194E0}" type="presParOf" srcId="{5AA9BF6E-9458-4C4E-BB2D-508EA5B614F8}" destId="{C98E0692-EA24-4512-827B-A38E5B2C3AE2}" srcOrd="20" destOrd="0" presId="urn:microsoft.com/office/officeart/2005/8/layout/process2"/>
    <dgm:cxn modelId="{4F2D21A7-F949-43D8-84F7-CE73E8447CC9}" type="presParOf" srcId="{5AA9BF6E-9458-4C4E-BB2D-508EA5B614F8}" destId="{DDD2C55E-9332-4700-AA54-88C7589A2700}" srcOrd="21" destOrd="0" presId="urn:microsoft.com/office/officeart/2005/8/layout/process2"/>
    <dgm:cxn modelId="{5E8BFEEC-F511-48E6-A37A-58A7863FB6BC}" type="presParOf" srcId="{DDD2C55E-9332-4700-AA54-88C7589A2700}" destId="{B2A6228E-48E1-4740-AB54-8A455E0C3CE8}" srcOrd="0" destOrd="0" presId="urn:microsoft.com/office/officeart/2005/8/layout/process2"/>
    <dgm:cxn modelId="{D4863807-B7C0-4585-9840-22A98F06AC52}" type="presParOf" srcId="{5AA9BF6E-9458-4C4E-BB2D-508EA5B614F8}" destId="{F6FAA9C5-5CD8-4A7C-9244-9A5F7ED5E61A}" srcOrd="2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0E9C9-2B49-4D02-88D1-0C16A9EF64D1}">
      <dsp:nvSpPr>
        <dsp:cNvPr id="0" name=""/>
        <dsp:cNvSpPr/>
      </dsp:nvSpPr>
      <dsp:spPr>
        <a:xfrm>
          <a:off x="1269356" y="0"/>
          <a:ext cx="5005244" cy="222624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rgbClr val="00B05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Наблюдения 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75876" y="6520"/>
        <a:ext cx="4992204" cy="209584"/>
      </dsp:txXfrm>
    </dsp:sp>
    <dsp:sp modelId="{1BBAB8AC-02A7-448E-A213-EB80BFCB1B3D}">
      <dsp:nvSpPr>
        <dsp:cNvPr id="0" name=""/>
        <dsp:cNvSpPr/>
      </dsp:nvSpPr>
      <dsp:spPr>
        <a:xfrm rot="5441631">
          <a:off x="3710448" y="232956"/>
          <a:ext cx="118451" cy="137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-5400000">
        <a:off x="3728710" y="242363"/>
        <a:ext cx="82358" cy="82916"/>
      </dsp:txXfrm>
    </dsp:sp>
    <dsp:sp modelId="{65DF7A97-A70C-495B-BAF4-653FE1CBC840}">
      <dsp:nvSpPr>
        <dsp:cNvPr id="0" name=""/>
        <dsp:cNvSpPr/>
      </dsp:nvSpPr>
      <dsp:spPr>
        <a:xfrm>
          <a:off x="1264402" y="380549"/>
          <a:ext cx="5005244" cy="279591"/>
        </a:xfrm>
        <a:prstGeom prst="roundRect">
          <a:avLst>
            <a:gd name="adj" fmla="val 10000"/>
          </a:avLst>
        </a:prstGeom>
        <a:solidFill>
          <a:srgbClr val="FFFF99"/>
        </a:solidFill>
        <a:ln>
          <a:solidFill>
            <a:srgbClr val="FFC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Организация экскурсий и целевых прогулок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72591" y="388738"/>
        <a:ext cx="4988866" cy="263213"/>
      </dsp:txXfrm>
    </dsp:sp>
    <dsp:sp modelId="{42A5EB6C-41BE-4F7B-81C4-401B50146E06}">
      <dsp:nvSpPr>
        <dsp:cNvPr id="0" name=""/>
        <dsp:cNvSpPr/>
      </dsp:nvSpPr>
      <dsp:spPr>
        <a:xfrm rot="5400000">
          <a:off x="3709832" y="667767"/>
          <a:ext cx="114385" cy="137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8"/>
            <a:satOff val="3981"/>
            <a:lumOff val="86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-5400000">
        <a:off x="3725846" y="679206"/>
        <a:ext cx="82358" cy="80070"/>
      </dsp:txXfrm>
    </dsp:sp>
    <dsp:sp modelId="{9DA33B02-E125-49F8-9365-8B52C1F25022}">
      <dsp:nvSpPr>
        <dsp:cNvPr id="0" name=""/>
        <dsp:cNvSpPr/>
      </dsp:nvSpPr>
      <dsp:spPr>
        <a:xfrm>
          <a:off x="1264402" y="812655"/>
          <a:ext cx="5005244" cy="641925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solidFill>
            <a:schemeClr val="accent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Продуктивная деятельность  (оформление тематических выставок ,изготовление подарков и сувениров для взрослых и сверстников)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83203" y="831456"/>
        <a:ext cx="4967642" cy="604323"/>
      </dsp:txXfrm>
    </dsp:sp>
    <dsp:sp modelId="{489FCA31-9037-46E9-9192-E071CD92A38C}">
      <dsp:nvSpPr>
        <dsp:cNvPr id="0" name=""/>
        <dsp:cNvSpPr/>
      </dsp:nvSpPr>
      <dsp:spPr>
        <a:xfrm rot="5400000">
          <a:off x="3733798" y="1453843"/>
          <a:ext cx="114385" cy="137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-5400000">
        <a:off x="3749812" y="1465282"/>
        <a:ext cx="82358" cy="80070"/>
      </dsp:txXfrm>
    </dsp:sp>
    <dsp:sp modelId="{01CBF405-B1C0-4DDF-85CE-8B7E6E30CF84}">
      <dsp:nvSpPr>
        <dsp:cNvPr id="0" name=""/>
        <dsp:cNvSpPr/>
      </dsp:nvSpPr>
      <dsp:spPr>
        <a:xfrm>
          <a:off x="1247241" y="1607095"/>
          <a:ext cx="5039566" cy="258044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solidFill>
            <a:schemeClr val="accent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Проектная деятельность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54799" y="1614653"/>
        <a:ext cx="5024450" cy="242928"/>
      </dsp:txXfrm>
    </dsp:sp>
    <dsp:sp modelId="{3FBABE05-BA9C-4CAE-AC93-3D643F08759B}">
      <dsp:nvSpPr>
        <dsp:cNvPr id="0" name=""/>
        <dsp:cNvSpPr/>
      </dsp:nvSpPr>
      <dsp:spPr>
        <a:xfrm rot="5400000">
          <a:off x="3709832" y="1872765"/>
          <a:ext cx="114385" cy="137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980163"/>
            <a:satOff val="11943"/>
            <a:lumOff val="258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-5400000">
        <a:off x="3725846" y="1884204"/>
        <a:ext cx="82358" cy="80070"/>
      </dsp:txXfrm>
    </dsp:sp>
    <dsp:sp modelId="{73A03DD6-6CAC-4CAA-BD70-5334F5E1CF0D}">
      <dsp:nvSpPr>
        <dsp:cNvPr id="0" name=""/>
        <dsp:cNvSpPr/>
      </dsp:nvSpPr>
      <dsp:spPr>
        <a:xfrm>
          <a:off x="1247241" y="2017654"/>
          <a:ext cx="5039566" cy="335875"/>
        </a:xfrm>
        <a:prstGeom prst="roundRect">
          <a:avLst>
            <a:gd name="adj" fmla="val 10000"/>
          </a:avLst>
        </a:prstGeom>
        <a:solidFill>
          <a:srgbClr val="CCCCFF"/>
        </a:solidFill>
        <a:ln>
          <a:solidFill>
            <a:srgbClr val="7030A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Моделирование  и решение проблемных ситуаций 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57078" y="2027491"/>
        <a:ext cx="5019892" cy="316201"/>
      </dsp:txXfrm>
    </dsp:sp>
    <dsp:sp modelId="{5B32F839-3F69-42C2-9ABB-87AE8C278F12}">
      <dsp:nvSpPr>
        <dsp:cNvPr id="0" name=""/>
        <dsp:cNvSpPr/>
      </dsp:nvSpPr>
      <dsp:spPr>
        <a:xfrm rot="5400000">
          <a:off x="3709832" y="2361155"/>
          <a:ext cx="114385" cy="137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-5400000">
        <a:off x="3725846" y="2372594"/>
        <a:ext cx="82358" cy="80070"/>
      </dsp:txXfrm>
    </dsp:sp>
    <dsp:sp modelId="{1FB9A990-958A-4E08-8E51-95D61CCE37A6}">
      <dsp:nvSpPr>
        <dsp:cNvPr id="0" name=""/>
        <dsp:cNvSpPr/>
      </dsp:nvSpPr>
      <dsp:spPr>
        <a:xfrm>
          <a:off x="1247241" y="2506044"/>
          <a:ext cx="5039566" cy="357038"/>
        </a:xfrm>
        <a:prstGeom prst="roundRect">
          <a:avLst>
            <a:gd name="adj" fmla="val 10000"/>
          </a:avLst>
        </a:prstGeom>
        <a:solidFill>
          <a:srgbClr val="FFFF99"/>
        </a:solidFill>
        <a:ln>
          <a:solidFill>
            <a:schemeClr val="accent5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Придумывание  сказок, историй  и  их театрализация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57698" y="2516501"/>
        <a:ext cx="5018652" cy="336124"/>
      </dsp:txXfrm>
    </dsp:sp>
    <dsp:sp modelId="{FCAFA048-84BE-4322-8016-68F458F3472F}">
      <dsp:nvSpPr>
        <dsp:cNvPr id="0" name=""/>
        <dsp:cNvSpPr/>
      </dsp:nvSpPr>
      <dsp:spPr>
        <a:xfrm rot="5686628">
          <a:off x="3697738" y="2859470"/>
          <a:ext cx="97868" cy="137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-5400000">
        <a:off x="3706716" y="2879218"/>
        <a:ext cx="82358" cy="68508"/>
      </dsp:txXfrm>
    </dsp:sp>
    <dsp:sp modelId="{37ACC4E4-97E2-46D4-A55A-F0F911A283EB}">
      <dsp:nvSpPr>
        <dsp:cNvPr id="0" name=""/>
        <dsp:cNvSpPr/>
      </dsp:nvSpPr>
      <dsp:spPr>
        <a:xfrm>
          <a:off x="1207832" y="2993120"/>
          <a:ext cx="5032148" cy="414798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solidFill>
            <a:schemeClr val="accent4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Трудовая деятельность 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19981" y="3005269"/>
        <a:ext cx="5007850" cy="390500"/>
      </dsp:txXfrm>
    </dsp:sp>
    <dsp:sp modelId="{16D1D94F-B897-4C2A-A024-0FECCEEF7D37}">
      <dsp:nvSpPr>
        <dsp:cNvPr id="0" name=""/>
        <dsp:cNvSpPr/>
      </dsp:nvSpPr>
      <dsp:spPr>
        <a:xfrm rot="5153840">
          <a:off x="3679268" y="3426783"/>
          <a:ext cx="131579" cy="137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-5400000">
        <a:off x="3702466" y="3429676"/>
        <a:ext cx="82358" cy="92105"/>
      </dsp:txXfrm>
    </dsp:sp>
    <dsp:sp modelId="{CFCE9071-087C-4467-8959-45B1EAF24267}">
      <dsp:nvSpPr>
        <dsp:cNvPr id="0" name=""/>
        <dsp:cNvSpPr/>
      </dsp:nvSpPr>
      <dsp:spPr>
        <a:xfrm>
          <a:off x="1242300" y="3582909"/>
          <a:ext cx="5049449" cy="437511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Досуговая</a:t>
          </a: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деятельность (праздники, развлечения, викторины, конкурсы, КВН)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55114" y="3595723"/>
        <a:ext cx="5023821" cy="411883"/>
      </dsp:txXfrm>
    </dsp:sp>
    <dsp:sp modelId="{DB1FB53A-BF34-42E4-94F7-B3D1A3B2E1E6}">
      <dsp:nvSpPr>
        <dsp:cNvPr id="0" name=""/>
        <dsp:cNvSpPr/>
      </dsp:nvSpPr>
      <dsp:spPr>
        <a:xfrm rot="5400000">
          <a:off x="3709832" y="4028046"/>
          <a:ext cx="114385" cy="137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953714"/>
            <a:satOff val="27868"/>
            <a:lumOff val="604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-5400000">
        <a:off x="3725846" y="4039485"/>
        <a:ext cx="82358" cy="80070"/>
      </dsp:txXfrm>
    </dsp:sp>
    <dsp:sp modelId="{2D64B1E1-7060-4D16-A306-4A0239150651}">
      <dsp:nvSpPr>
        <dsp:cNvPr id="0" name=""/>
        <dsp:cNvSpPr/>
      </dsp:nvSpPr>
      <dsp:spPr>
        <a:xfrm>
          <a:off x="1242300" y="4172935"/>
          <a:ext cx="5049449" cy="305028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accent4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Познавательно-исследовательская деятельность 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51234" y="4181869"/>
        <a:ext cx="5031581" cy="287160"/>
      </dsp:txXfrm>
    </dsp:sp>
    <dsp:sp modelId="{2743E1F2-63E9-48FE-AB15-EEB8612A403E}">
      <dsp:nvSpPr>
        <dsp:cNvPr id="0" name=""/>
        <dsp:cNvSpPr/>
      </dsp:nvSpPr>
      <dsp:spPr>
        <a:xfrm rot="5400000">
          <a:off x="3709832" y="4485589"/>
          <a:ext cx="114385" cy="137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-5400000">
        <a:off x="3725846" y="4497028"/>
        <a:ext cx="82358" cy="80070"/>
      </dsp:txXfrm>
    </dsp:sp>
    <dsp:sp modelId="{F066AB33-9E73-49FB-939E-2F56AFD3A3EE}">
      <dsp:nvSpPr>
        <dsp:cNvPr id="0" name=""/>
        <dsp:cNvSpPr/>
      </dsp:nvSpPr>
      <dsp:spPr>
        <a:xfrm>
          <a:off x="1242300" y="4630477"/>
          <a:ext cx="5049449" cy="305028"/>
        </a:xfrm>
        <a:prstGeom prst="roundRect">
          <a:avLst>
            <a:gd name="adj" fmla="val 10000"/>
          </a:avLst>
        </a:prstGeom>
        <a:solidFill>
          <a:srgbClr val="FFFF99"/>
        </a:solidFill>
        <a:ln>
          <a:solidFill>
            <a:schemeClr val="accent6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Чтение 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51234" y="4639411"/>
        <a:ext cx="5031581" cy="287160"/>
      </dsp:txXfrm>
    </dsp:sp>
    <dsp:sp modelId="{E24DFF2A-3846-41CC-90CF-41BA6FFA5BE3}">
      <dsp:nvSpPr>
        <dsp:cNvPr id="0" name=""/>
        <dsp:cNvSpPr/>
      </dsp:nvSpPr>
      <dsp:spPr>
        <a:xfrm rot="5400000">
          <a:off x="3709832" y="4943131"/>
          <a:ext cx="114385" cy="137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8940489"/>
            <a:satOff val="35830"/>
            <a:lumOff val="776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-5400000">
        <a:off x="3725846" y="4954570"/>
        <a:ext cx="82358" cy="80070"/>
      </dsp:txXfrm>
    </dsp:sp>
    <dsp:sp modelId="{C98E0692-EA24-4512-827B-A38E5B2C3AE2}">
      <dsp:nvSpPr>
        <dsp:cNvPr id="0" name=""/>
        <dsp:cNvSpPr/>
      </dsp:nvSpPr>
      <dsp:spPr>
        <a:xfrm>
          <a:off x="1222320" y="5088019"/>
          <a:ext cx="5089408" cy="47101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Сочинение писем и пожеланий заболевшим сверстникам и взрослым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36116" y="5101815"/>
        <a:ext cx="5061816" cy="443426"/>
      </dsp:txXfrm>
    </dsp:sp>
    <dsp:sp modelId="{DDD2C55E-9332-4700-AA54-88C7589A2700}">
      <dsp:nvSpPr>
        <dsp:cNvPr id="0" name=""/>
        <dsp:cNvSpPr/>
      </dsp:nvSpPr>
      <dsp:spPr>
        <a:xfrm rot="5400000">
          <a:off x="3709832" y="5566663"/>
          <a:ext cx="114385" cy="137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-5400000">
        <a:off x="3725846" y="5578102"/>
        <a:ext cx="82358" cy="80070"/>
      </dsp:txXfrm>
    </dsp:sp>
    <dsp:sp modelId="{F6FAA9C5-5CD8-4A7C-9244-9A5F7ED5E61A}">
      <dsp:nvSpPr>
        <dsp:cNvPr id="0" name=""/>
        <dsp:cNvSpPr/>
      </dsp:nvSpPr>
      <dsp:spPr>
        <a:xfrm>
          <a:off x="1218013" y="5711552"/>
          <a:ext cx="5098022" cy="259701"/>
        </a:xfrm>
        <a:prstGeom prst="roundRect">
          <a:avLst>
            <a:gd name="adj" fmla="val 10000"/>
          </a:avLst>
        </a:prstGeom>
        <a:solidFill>
          <a:srgbClr val="E9FF17"/>
        </a:solidFill>
        <a:ln>
          <a:solidFill>
            <a:srgbClr val="FFC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Игровая деятельность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25619" y="5719158"/>
        <a:ext cx="5082810" cy="2444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CED72-3603-47B8-84BD-8F337A560CB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DAB98-43D5-4D34-837C-59AFE3E5C5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995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DAB98-43D5-4D34-837C-59AFE3E5C51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CFFA-0284-4A44-BC3E-8D0B14DB31A3}" type="datetime1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C0499-3E5A-42F8-AC21-CBBF77CB293C}" type="datetime1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D44DD-9B05-45CB-9DD9-B977125D5483}" type="datetime1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58A44-4A6B-4191-884D-3704AFCB9188}" type="datetime1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EDFE-787F-42E3-9AAB-9C47FBEB5188}" type="datetime1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BA359-6BE8-4C5C-8DCE-7921D3423041}" type="datetime1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CF674-9348-4E68-B9EC-C8A708E6EBC1}" type="datetime1">
              <a:rPr lang="ru-RU" smtClean="0"/>
              <a:pPr/>
              <a:t>11.02.2021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B95B3-CC7F-48BB-AA15-1B5A9C6358DA}" type="datetime1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838DD-1B5B-4C8C-A113-E4E035AACA20}" type="datetime1">
              <a:rPr lang="ru-RU" smtClean="0"/>
              <a:pPr/>
              <a:t>11.02.2021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15A1-44E8-45F6-A6CB-9D996A08F961}" type="datetime1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C01FC-00F8-4365-8FB9-A10D521FC878}" type="datetime1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F39FE-66EF-4018-9A5C-0D4833A04D2E}" type="datetime1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s019.radikal.ru/i635/1505/23/b11a31fea4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345274" y="2276872"/>
            <a:ext cx="52417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Bookman Old Style" pitchFamily="18" charset="0"/>
              </a:rPr>
              <a:t>Духовно-нравственное и патриотическое воспитание дошкольников</a:t>
            </a:r>
            <a:endParaRPr lang="en-US" sz="2800" b="1" dirty="0" smtClean="0"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12990" y="4653136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algn="ctr"/>
            <a:r>
              <a:rPr lang="ru-RU" b="1" dirty="0" smtClean="0"/>
              <a:t>МБДОУДС </a:t>
            </a:r>
            <a:r>
              <a:rPr lang="en-US" b="1" dirty="0" smtClean="0"/>
              <a:t>N10</a:t>
            </a:r>
            <a:r>
              <a:rPr lang="ru-RU" b="1" dirty="0" smtClean="0"/>
              <a:t>, г</a:t>
            </a:r>
            <a:r>
              <a:rPr lang="ru-RU" b="1" dirty="0" smtClean="0"/>
              <a:t>. Сасово</a:t>
            </a:r>
            <a:endParaRPr lang="ru-RU" b="1" dirty="0" smtClean="0"/>
          </a:p>
          <a:p>
            <a:pPr algn="ctr"/>
            <a:r>
              <a:rPr lang="ru-RU" b="1" dirty="0" smtClean="0"/>
              <a:t>2021 г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7358" y="6093296"/>
            <a:ext cx="36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Подготовил: воспитатель Абрамова Альфия Равилевна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92" y="332656"/>
            <a:ext cx="412845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http://sasovo10.russia-sad.ru/upload/photo/27-11-20/34_14_55_36_4ASv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397" y="332656"/>
            <a:ext cx="3997397" cy="299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http://sasovo10.russia-sad.ru/upload/photo/27-11-20/34_14_55_34_7PpB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39" y="3717032"/>
            <a:ext cx="541311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7842" y="4941168"/>
            <a:ext cx="30666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 матери</a:t>
            </a:r>
          </a:p>
        </p:txBody>
      </p:sp>
    </p:spTree>
    <p:extLst>
      <p:ext uri="{BB962C8B-B14F-4D97-AF65-F5344CB8AC3E}">
        <p14:creationId xmlns:p14="http://schemas.microsoft.com/office/powerpoint/2010/main" val="2277209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84" y="0"/>
            <a:ext cx="9182260" cy="6858000"/>
          </a:xfrm>
          <a:prstGeom prst="rect">
            <a:avLst/>
          </a:prstGeom>
          <a:noFill/>
        </p:spPr>
      </p:pic>
      <p:pic>
        <p:nvPicPr>
          <p:cNvPr id="10245" name="Picture 5" descr="http://sasovo10.russia-sad.ru/upload/photo/02-11-20/34_14_50_48_9JbG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96952"/>
            <a:ext cx="4874709" cy="3656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740019" cy="3555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98062" y="692696"/>
            <a:ext cx="24309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 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ародного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единства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4747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pic>
        <p:nvPicPr>
          <p:cNvPr id="6148" name="Picture 4" descr="http://sasovo10.russia-sad.ru/upload/photo/22-08-19/34_13_52_17_822B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56368"/>
            <a:ext cx="4967263" cy="3725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sasovo10.russia-sad.ru/upload/photo/22-08-19/34_13_52_31_hF4K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50212"/>
            <a:ext cx="5266647" cy="3949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50266" y="570879"/>
            <a:ext cx="599059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 </a:t>
            </a:r>
            <a:endParaRPr 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Государственного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флага РФ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178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pic>
        <p:nvPicPr>
          <p:cNvPr id="6" name="Picture 2" descr="http://sasovo10.russia-sad.ru/upload/photo/27-06-16/34_16_09_22_V1in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1127"/>
            <a:ext cx="4536504" cy="3402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sasovo10.russia-sad.ru/upload/photo/27-06-16/34_16_09_20_KyxG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572" y="2705472"/>
            <a:ext cx="4735950" cy="3551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asovo10.russia-sad.ru/upload/photo/27-06-16/34_16_09_18_NLeS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12" y="3943320"/>
            <a:ext cx="355239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96136" y="620688"/>
            <a:ext cx="29103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22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июня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 </a:t>
            </a:r>
            <a:endParaRPr 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памяти и </a:t>
            </a:r>
            <a:endParaRPr 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скорби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512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857884" y="2714620"/>
            <a:ext cx="2543164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4" descr="http://sasovo10.russia-sad.ru/upload/photo/10-03-20/34_11_20_28_xTsP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531562"/>
            <a:ext cx="3029850" cy="403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asovo10.russia-sad.ru/upload/photo/10-03-20/34_11_20_31_10ua-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"/>
          <a:stretch/>
        </p:blipFill>
        <p:spPr bwMode="auto">
          <a:xfrm flipH="1">
            <a:off x="5607438" y="496106"/>
            <a:ext cx="3232399" cy="4200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sasovo10.russia-sad.ru/upload/photo/10-03-20/34_11_20_58_O2bY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509" y="3356992"/>
            <a:ext cx="4983957" cy="3321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58644" y="1144960"/>
            <a:ext cx="39576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Конкурс чтецов 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Ручей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хрустальный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языка родного»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pic>
        <p:nvPicPr>
          <p:cNvPr id="13314" name="Picture 2" descr="http://sasovo10.russia-sad.ru/upload/photo/05-10-20/34_15_56_58_KihR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4664"/>
            <a:ext cx="451250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sasovo10.russia-sad.ru/upload/photo/05-10-20/34_15_56_57_BGkG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4968552" cy="372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92080" y="620688"/>
            <a:ext cx="336425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125 лет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 дня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рождения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Сергея Есенина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3697926" cy="2773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://sasovo10.russia-sad.ru/upload/photo/17-09-20/34_16_27_58_LjmK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40668"/>
            <a:ext cx="4266474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960" y="1268760"/>
            <a:ext cx="42730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Природоохранная </a:t>
            </a:r>
            <a:endParaRPr 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акция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Маленькой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елочке хочется тепла»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pic>
        <p:nvPicPr>
          <p:cNvPr id="1026" name="Picture 2" descr="F:\DCIM\101MSDCF\DSC04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09" y="288032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CIM\101MSDCF\DSC046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14335" r="13898" b="6237"/>
          <a:stretch/>
        </p:blipFill>
        <p:spPr bwMode="auto">
          <a:xfrm>
            <a:off x="2579577" y="2924944"/>
            <a:ext cx="3108960" cy="240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DCIM\101MSDCF\DSC047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89394"/>
            <a:ext cx="384042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DCIM\101MSDCF\DSC062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112" y="619080"/>
            <a:ext cx="3506272" cy="262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7579" y="5029554"/>
            <a:ext cx="28065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Оформление 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тематических 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зон в группах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pic>
        <p:nvPicPr>
          <p:cNvPr id="2050" name="Picture 2" descr="F:\DCIM\101MSDCF\DSC04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355976" cy="3266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DCIM\101MSDCF\DSC05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3068960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DCIM\101MSDCF\DSC052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3515883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DCIM\101MSDCF\DSC053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518387"/>
            <a:ext cx="3035829" cy="227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260" y="0"/>
            <a:ext cx="918226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074" name="Picture 2" descr="F:\DCIM\101MSDCF\DSC05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CIM\101MSDCF\DSC053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80928"/>
            <a:ext cx="4764021" cy="357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294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65456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«Любовь к родному краю, родной культуре, родной речи начинается с малого – с любви к своей семье, к своему жилищу, к своему детскому саду. Постепенно расширяясь, эта любовь переходит в любовь к Родине, её истории, прошлому и настоящему, ко всему человечеству»</a:t>
            </a:r>
            <a:br>
              <a:rPr lang="ru-RU" sz="3200" dirty="0" smtClean="0"/>
            </a:br>
            <a:r>
              <a:rPr lang="ru-RU" sz="3200" dirty="0" err="1" smtClean="0"/>
              <a:t>Д.С.Лихачёв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496"/>
            <a:ext cx="9182260" cy="6858000"/>
          </a:xfrm>
          <a:prstGeom prst="rect">
            <a:avLst/>
          </a:prstGeom>
          <a:noFill/>
        </p:spPr>
      </p:pic>
      <p:pic>
        <p:nvPicPr>
          <p:cNvPr id="4098" name="Picture 2" descr="F:\DCIM\101MSDCF\DSC05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4998300" cy="374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DCIM\101MSDCF\DSC053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4944"/>
            <a:ext cx="4860032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DCIM\101MSDCF\DSC060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103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496"/>
            <a:ext cx="9182260" cy="6858000"/>
          </a:xfrm>
          <a:prstGeom prst="rect">
            <a:avLst/>
          </a:prstGeom>
          <a:noFill/>
        </p:spPr>
      </p:pic>
      <p:pic>
        <p:nvPicPr>
          <p:cNvPr id="5122" name="Picture 2" descr="F:\DCIM\101MSDCF\DSC058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36912"/>
            <a:ext cx="5220072" cy="3915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DCIM\101MSDCF\DSC058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860032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66927" y="764704"/>
            <a:ext cx="265386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 с </a:t>
            </a:r>
          </a:p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родителями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3347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496"/>
            <a:ext cx="9182260" cy="6858000"/>
          </a:xfrm>
          <a:prstGeom prst="rect">
            <a:avLst/>
          </a:prstGeom>
          <a:noFill/>
        </p:spPr>
      </p:pic>
      <p:pic>
        <p:nvPicPr>
          <p:cNvPr id="6147" name="Picture 3" descr="F:\DCIM\101MSDCF\DSC061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98" y="498180"/>
            <a:ext cx="7776864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631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019.radikal.ru/i635/1505/23/b11a31fea4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214554"/>
            <a:ext cx="6300774" cy="1582726"/>
          </a:xfrm>
        </p:spPr>
        <p:txBody>
          <a:bodyPr>
            <a:normAutofit fontScale="90000"/>
          </a:bodyPr>
          <a:lstStyle/>
          <a:p>
            <a:r>
              <a:rPr lang="ru-RU" sz="5400" i="1" dirty="0" smtClean="0">
                <a:solidFill>
                  <a:srgbClr val="C00000"/>
                </a:solidFill>
                <a:latin typeface="Bookman Old Style" pitchFamily="18" charset="0"/>
              </a:rPr>
              <a:t>СПАСИБО </a:t>
            </a:r>
            <a:br>
              <a:rPr lang="ru-RU" sz="5400" i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5400" i="1" dirty="0" smtClean="0">
                <a:solidFill>
                  <a:srgbClr val="C00000"/>
                </a:solidFill>
                <a:latin typeface="Bookman Old Style" pitchFamily="18" charset="0"/>
              </a:rPr>
              <a:t>ЗА ВНИМАНИЕ</a:t>
            </a:r>
            <a:endParaRPr lang="ru-RU" sz="5400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70009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1166843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одзаголовок 4"/>
          <p:cNvSpPr txBox="1">
            <a:spLocks/>
          </p:cNvSpPr>
          <p:nvPr/>
        </p:nvSpPr>
        <p:spPr>
          <a:xfrm>
            <a:off x="900113" y="188913"/>
            <a:ext cx="7632700" cy="6669087"/>
          </a:xfrm>
          <a:prstGeom prst="rect">
            <a:avLst/>
          </a:prstGeom>
          <a:gradFill flip="none" rotWithShape="1">
            <a:gsLst>
              <a:gs pos="0">
                <a:srgbClr val="D2EC34">
                  <a:shade val="30000"/>
                  <a:satMod val="115000"/>
                </a:srgbClr>
              </a:gs>
              <a:gs pos="50000">
                <a:srgbClr val="D2EC34">
                  <a:shade val="67500"/>
                  <a:satMod val="115000"/>
                </a:srgbClr>
              </a:gs>
              <a:gs pos="100000">
                <a:srgbClr val="D2EC34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работы</a:t>
            </a:r>
          </a:p>
          <a:p>
            <a:endParaRPr lang="ru-RU" sz="2400" b="1" dirty="0" smtClean="0">
              <a:latin typeface="Georgia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233973"/>
              </p:ext>
            </p:extLst>
          </p:nvPr>
        </p:nvGraphicFramePr>
        <p:xfrm>
          <a:off x="949438" y="692696"/>
          <a:ext cx="753405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260" y="0"/>
            <a:ext cx="9182260" cy="6858000"/>
          </a:xfrm>
          <a:prstGeom prst="rect">
            <a:avLst/>
          </a:prstGeom>
          <a:noFill/>
        </p:spPr>
      </p:pic>
      <p:pic>
        <p:nvPicPr>
          <p:cNvPr id="3" name="Picture 2" descr="http://sasovo10.russia-sad.ru/upload/photo/27-06-16/34_16_06_32_Jxfy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4248"/>
            <a:ext cx="3988049" cy="3339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sasovo10.russia-sad.ru/upload/photo/27-06-16/34_16_06_32_nx68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61048"/>
            <a:ext cx="4245453" cy="2849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asovo10.russia-sad.ru/upload/photo/27-06-16/34_16_06_31_HYoO-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3" b="8215"/>
          <a:stretch/>
        </p:blipFill>
        <p:spPr bwMode="auto">
          <a:xfrm>
            <a:off x="4644008" y="602095"/>
            <a:ext cx="4228688" cy="2438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260" y="0"/>
            <a:ext cx="9182260" cy="6858000"/>
          </a:xfrm>
          <a:prstGeom prst="rect">
            <a:avLst/>
          </a:prstGeom>
          <a:noFill/>
        </p:spPr>
      </p:pic>
      <p:pic>
        <p:nvPicPr>
          <p:cNvPr id="12290" name="Picture 2" descr="http://sasovo10.russia-sad.ru/upload/photo/07-12-20/34_11_55_14_1SHP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711505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sasovo10.russia-sad.ru/upload/photo/07-12-20/34_11_55_12_srAB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8898"/>
            <a:ext cx="4095598" cy="3030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sasovo10.russia-sad.ru/upload/photo/07-12-20/34_11_55_11_7EXv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51" y="3645024"/>
            <a:ext cx="3787831" cy="284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921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pic>
        <p:nvPicPr>
          <p:cNvPr id="7172" name="Picture 4" descr="http://sasovo10.russia-sad.ru/upload/photo/02-03-20/34_14_17_02_58kp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443" y="224644"/>
            <a:ext cx="4268141" cy="2844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sasovo10.russia-sad.ru/upload/photo/02-03-20/34_14_17_04_5CLy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r="19930"/>
          <a:stretch/>
        </p:blipFill>
        <p:spPr bwMode="auto">
          <a:xfrm>
            <a:off x="179512" y="2203057"/>
            <a:ext cx="4234253" cy="4034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asovo10.russia-sad.ru/upload/photo/02-03-20/34_14_17_05_PODO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006" y="3429000"/>
            <a:ext cx="4214113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7144" y="764704"/>
            <a:ext cx="322254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 защитника </a:t>
            </a:r>
            <a:endParaRPr 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Отечества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0464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04" y="404664"/>
            <a:ext cx="4416491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http://sasovo10.russia-sad.ru/upload/photo/08-12-20/34_09_47_01_DBpn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22848"/>
            <a:ext cx="4482047" cy="3361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36700"/>
            <a:ext cx="3396912" cy="2547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36096" y="548680"/>
            <a:ext cx="3521285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Акция </a:t>
            </a:r>
            <a:endParaRPr 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Марафон добра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«Капелькой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тепла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согреем душу!»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0832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pic>
        <p:nvPicPr>
          <p:cNvPr id="5122" name="Picture 2" descr="http://sasovo10.russia-sad.ru/upload/photo/12-02-20/34_16_27_33_1A3x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24" y="479431"/>
            <a:ext cx="4752528" cy="2673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asovo10.russia-sad.ru/upload/photo/12-02-20/34_16_27_31_Nr7e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18304"/>
            <a:ext cx="5760639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72612" y="512446"/>
            <a:ext cx="4009648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Экскурсия 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детьми 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родителями 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музей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русской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песни им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А.П. Аверкина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370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pic>
        <p:nvPicPr>
          <p:cNvPr id="9218" name="Picture 2" descr="http://sasovo10.russia-sad.ru/upload/photo/24-12-19/34_14_29_04_0N8j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4896543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sasovo10.russia-sad.ru/upload/photo/24-12-19/34_14_29_02_mfty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83" y="3212976"/>
            <a:ext cx="6051956" cy="340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980728"/>
            <a:ext cx="29908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Экскурсия в </a:t>
            </a:r>
            <a:endParaRPr 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краеведческий 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музей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79653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</TotalTime>
  <Words>176</Words>
  <Application>Microsoft Office PowerPoint</Application>
  <PresentationFormat>Экран (4:3)</PresentationFormat>
  <Paragraphs>61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  «Любовь к родному краю, родной культуре, родной речи начинается с малого – с любви к своей семье, к своему жилищу, к своему детскому саду. Постепенно расширяясь, эта любовь переходит в любовь к Родине, её истории, прошлому и настоящему, ко всему человечеству» Д.С.Лихачёв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</vt:lpstr>
      <vt:lpstr>Презентация PowerPoint</vt:lpstr>
      <vt:lpstr>Презентация PowerPoint</vt:lpstr>
      <vt:lpstr>Презентация PowerPoint</vt:lpstr>
      <vt:lpstr>СПАСИБО 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МБДОУДС10 Колокольчик</cp:lastModifiedBy>
  <cp:revision>35</cp:revision>
  <dcterms:modified xsi:type="dcterms:W3CDTF">2021-02-11T08:18:16Z</dcterms:modified>
</cp:coreProperties>
</file>