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7624" y="116632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b="1" dirty="0"/>
              <a:t>«Детский сад N 10»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6237312"/>
            <a:ext cx="5997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Подготовил: воспитатель  старшей группы </a:t>
            </a:r>
            <a:r>
              <a:rPr lang="ru-RU" b="1" dirty="0" smtClean="0"/>
              <a:t> </a:t>
            </a:r>
            <a:r>
              <a:rPr lang="ru-RU" b="1" dirty="0" err="1" smtClean="0"/>
              <a:t>Столярова</a:t>
            </a:r>
            <a:r>
              <a:rPr lang="ru-RU" b="1" dirty="0" smtClean="0"/>
              <a:t> Д.Х.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716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813690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424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2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548680"/>
            <a:ext cx="6192689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41682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6489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11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741682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50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81000"/>
            <a:ext cx="6264696" cy="636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084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2716</TotalTime>
  <Words>19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Мария</cp:lastModifiedBy>
  <cp:revision>5</cp:revision>
  <dcterms:created xsi:type="dcterms:W3CDTF">2019-12-16T11:31:56Z</dcterms:created>
  <dcterms:modified xsi:type="dcterms:W3CDTF">2020-04-27T11:31:45Z</dcterms:modified>
</cp:coreProperties>
</file>