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78" r:id="rId6"/>
    <p:sldId id="263" r:id="rId7"/>
    <p:sldId id="272" r:id="rId8"/>
    <p:sldId id="270" r:id="rId9"/>
    <p:sldId id="271" r:id="rId10"/>
    <p:sldId id="273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rct=j&amp;q=&amp;esrc=s&amp;source=images&amp;cd=&amp;cad=rja&amp;uact=8&amp;ved=0CAcQjRxqFQoTCNaewaablcgCFWQRcgodYlILAA&amp;url=http://million-questions.ru/kogda-stali-perepletat-knigi.html&amp;bvm=bv.103388427,d.bGg&amp;psig=AFQjCNEs7BUpJ4Kvm_GR-pBKB-YyCKTytw&amp;ust=144337452620945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google.ru/url?sa=i&amp;rct=j&amp;q=&amp;esrc=s&amp;source=images&amp;cd=&amp;cad=rja&amp;uact=8&amp;ved=0CAcQjRxqFQoTCLXxrZmalcgCFcaUcgodri8Fpg&amp;url=http://forum.sherwood-tavern.net/viewtopic.php?id=2047&amp;p=2&amp;bvm=bv.103388427,d.bGg&amp;psig=AFQjCNHYK5xrxTxyT666YmA_ubfQvrW39A&amp;ust=14433737312528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JuS8butlcgCFWV3cgodEk4OFg&amp;url=http://lawoftime.net/pres-relizy/ofsetnaja-pechat-samyi-nedorogoi-vid-izgotovlenija-vashei-reklamy.html&amp;bvm=bv.103388427,d.bGg&amp;psig=AFQjCNGxUJpwwY8pswros-OXJcVPZ4SVCA&amp;ust=144337925795988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00170"/>
            <a:ext cx="8229600" cy="882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Путешествие в типографию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http://photo-day.ru/wp-content/uploads/2012/03/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0"/>
            <a:ext cx="9144000" cy="48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8743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Разработала </a:t>
            </a:r>
            <a:r>
              <a:rPr lang="ru-RU" sz="2000" b="1" dirty="0" smtClean="0">
                <a:solidFill>
                  <a:srgbClr val="FF0000"/>
                </a:solidFill>
              </a:rPr>
              <a:t>воспитатель                           </a:t>
            </a:r>
            <a:r>
              <a:rPr lang="ru-RU" sz="2000" b="1" dirty="0">
                <a:solidFill>
                  <a:srgbClr val="FF0000"/>
                </a:solidFill>
              </a:rPr>
              <a:t>МБДОУ ДС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ru-RU" sz="2000" b="1" dirty="0" smtClean="0">
                <a:solidFill>
                  <a:srgbClr val="FF0000"/>
                </a:solidFill>
              </a:rPr>
              <a:t>10  Ульянова </a:t>
            </a:r>
            <a:r>
              <a:rPr lang="ru-RU" sz="2000" b="1" dirty="0">
                <a:solidFill>
                  <a:srgbClr val="FF0000"/>
                </a:solidFill>
              </a:rPr>
              <a:t>Т.М.</a:t>
            </a:r>
            <a:endParaRPr lang="ru-RU" sz="20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амая современная типография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5" y="548680"/>
            <a:ext cx="865387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yslide.ru/documents_2/14c27feb948114f8b724a0d10ecc3dc7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-99392"/>
            <a:ext cx="913250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8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million-questions.ru/wp-content/uploads/2012/03/dowr4ki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3584"/>
            <a:ext cx="3384376" cy="308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rc_mi" descr="http://img-fotki.yandex.ru/get/4800/sunny-fanny.5b/0_3b134_a2960e0c_XL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40360" cy="308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uslide.ru/images/12/18537/960/img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5" y="-4594"/>
            <a:ext cx="5440825" cy="68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metod-kopilka.ru/images/doc/66/67728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764704"/>
          </a:xfrm>
        </p:spPr>
        <p:txBody>
          <a:bodyPr/>
          <a:lstStyle/>
          <a:p>
            <a:r>
              <a:rPr lang="ru-RU" sz="2800" dirty="0" smtClean="0"/>
              <a:t>типография</a:t>
            </a:r>
            <a:endParaRPr lang="ru-RU" sz="2800" dirty="0"/>
          </a:p>
        </p:txBody>
      </p:sp>
      <p:pic>
        <p:nvPicPr>
          <p:cNvPr id="6148" name="Picture 4" descr="https://ds04.infourok.ru/uploads/ex/09e6/00027ae5-e93db2fa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2.infourok.ru/uploads/ex/00bc/0005f42b-1814da2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/>
          <a:lstStyle/>
          <a:p>
            <a:r>
              <a:rPr lang="ru-RU" sz="2800" dirty="0" smtClean="0"/>
              <a:t>Печатный процесс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3682751" cy="720080"/>
          </a:xfrm>
        </p:spPr>
        <p:txBody>
          <a:bodyPr/>
          <a:lstStyle/>
          <a:p>
            <a:r>
              <a:rPr lang="ru-RU" dirty="0" smtClean="0"/>
              <a:t>Печатная машина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87984" y="747936"/>
            <a:ext cx="4041775" cy="609600"/>
          </a:xfrm>
        </p:spPr>
        <p:txBody>
          <a:bodyPr/>
          <a:lstStyle/>
          <a:p>
            <a:r>
              <a:rPr lang="ru-RU" dirty="0" smtClean="0"/>
              <a:t>Печатник- наносит краску</a:t>
            </a:r>
            <a:endParaRPr lang="ru-RU" dirty="0"/>
          </a:p>
        </p:txBody>
      </p:sp>
      <p:pic>
        <p:nvPicPr>
          <p:cNvPr id="7" name="Объект 6" descr="http://www.paradiz.ru/img/portfolio/vern/IMG_348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1385392"/>
            <a:ext cx="4347944" cy="51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lawoftime.net/images/glossary_57.jpg">
            <a:hlinkClick r:id="rId3"/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42" y="1320180"/>
            <a:ext cx="4263829" cy="513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5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618856" cy="692696"/>
          </a:xfrm>
        </p:spPr>
        <p:txBody>
          <a:bodyPr/>
          <a:lstStyle/>
          <a:p>
            <a:r>
              <a:rPr lang="ru-RU" sz="2800" dirty="0" smtClean="0"/>
              <a:t>Редактирование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3312368" cy="648072"/>
          </a:xfrm>
        </p:spPr>
        <p:txBody>
          <a:bodyPr/>
          <a:lstStyle/>
          <a:p>
            <a:r>
              <a:rPr lang="ru-RU" dirty="0" err="1" smtClean="0"/>
              <a:t>Радактор</a:t>
            </a:r>
            <a:r>
              <a:rPr lang="ru-RU" dirty="0" smtClean="0"/>
              <a:t> и корректор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189985" cy="1229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адим\Desktop\tekhnicheskiy-redakto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6712"/>
          </a:xfrm>
        </p:spPr>
        <p:txBody>
          <a:bodyPr/>
          <a:lstStyle/>
          <a:p>
            <a:r>
              <a:rPr lang="ru-RU" sz="3200" dirty="0" smtClean="0"/>
              <a:t>Профессия - переплетчик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768696"/>
            <a:ext cx="4042791" cy="504056"/>
          </a:xfrm>
        </p:spPr>
        <p:txBody>
          <a:bodyPr/>
          <a:lstStyle/>
          <a:p>
            <a:r>
              <a:rPr lang="ru-RU" dirty="0" smtClean="0"/>
              <a:t>Нарезает листы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53277" y="911188"/>
            <a:ext cx="4041775" cy="609600"/>
          </a:xfrm>
        </p:spPr>
        <p:txBody>
          <a:bodyPr/>
          <a:lstStyle/>
          <a:p>
            <a:r>
              <a:rPr lang="ru-RU" dirty="0" smtClean="0"/>
              <a:t>Стягивает- сшивает листы</a:t>
            </a:r>
            <a:endParaRPr lang="ru-RU" dirty="0"/>
          </a:p>
        </p:txBody>
      </p:sp>
      <p:pic>
        <p:nvPicPr>
          <p:cNvPr id="8" name="Объект 7" descr="http://l-pics.livejournal.com/drugoi/pic/017pkt3x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752"/>
            <a:ext cx="4495400" cy="539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fresher.ru/images10/samaya-sovremennaya-tipografiya-v-rossii/big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00" y="1459353"/>
            <a:ext cx="4648600" cy="53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836712"/>
          </a:xfrm>
        </p:spPr>
        <p:txBody>
          <a:bodyPr/>
          <a:lstStyle/>
          <a:p>
            <a:r>
              <a:rPr lang="ru-RU" sz="3200" dirty="0" smtClean="0"/>
              <a:t>Профессия - переплетчик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2791" cy="504056"/>
          </a:xfrm>
        </p:spPr>
        <p:txBody>
          <a:bodyPr/>
          <a:lstStyle/>
          <a:p>
            <a:r>
              <a:rPr lang="ru-RU" dirty="0" smtClean="0"/>
              <a:t>«Одевает» переплет</a:t>
            </a:r>
            <a:endParaRPr lang="ru-RU" dirty="0"/>
          </a:p>
        </p:txBody>
      </p:sp>
      <p:pic>
        <p:nvPicPr>
          <p:cNvPr id="10" name="Рисунок 9" descr="http://l-pics.livejournal.com/drugoi/pic/017pxk3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7908"/>
            <a:ext cx="4392487" cy="55800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7680" y="741874"/>
            <a:ext cx="3956246" cy="504056"/>
          </a:xfrm>
        </p:spPr>
        <p:txBody>
          <a:bodyPr/>
          <a:lstStyle/>
          <a:p>
            <a:r>
              <a:rPr lang="ru-RU" dirty="0" smtClean="0"/>
              <a:t>Готовая книга</a:t>
            </a:r>
            <a:endParaRPr lang="ru-RU" dirty="0"/>
          </a:p>
        </p:txBody>
      </p:sp>
      <p:pic>
        <p:nvPicPr>
          <p:cNvPr id="11" name="Объект 10" descr="http://l-pics.livejournal.com/drugoi/pic/017py6c9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40" y="1245930"/>
            <a:ext cx="4354440" cy="5612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</TotalTime>
  <Words>41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Путешествие в типографию</vt:lpstr>
      <vt:lpstr>Презентация PowerPoint</vt:lpstr>
      <vt:lpstr>Презентация PowerPoint</vt:lpstr>
      <vt:lpstr>типография</vt:lpstr>
      <vt:lpstr>Презентация PowerPoint</vt:lpstr>
      <vt:lpstr>Печатный процесс</vt:lpstr>
      <vt:lpstr>Редактирование</vt:lpstr>
      <vt:lpstr>Профессия - переплетчик</vt:lpstr>
      <vt:lpstr>Профессия - переплетчик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МБДОУДС10 Колокольчик</cp:lastModifiedBy>
  <cp:revision>24</cp:revision>
  <dcterms:created xsi:type="dcterms:W3CDTF">2015-12-07T14:57:25Z</dcterms:created>
  <dcterms:modified xsi:type="dcterms:W3CDTF">2020-02-11T06:39:27Z</dcterms:modified>
</cp:coreProperties>
</file>