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>
        <p:scale>
          <a:sx n="75" d="100"/>
          <a:sy n="75" d="100"/>
        </p:scale>
        <p:origin x="-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2675160"/>
          </a:xfrm>
        </p:spPr>
        <p:txBody>
          <a:bodyPr>
            <a:normAutofit/>
          </a:bodyPr>
          <a:lstStyle/>
          <a:p>
            <a:pPr algn="ctr"/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>Ознакомление </a:t>
            </a: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tt-RU" sz="4800" b="1" dirty="0" smtClean="0">
                <a:solidFill>
                  <a:srgbClr val="00B050"/>
                </a:solidFill>
                <a:latin typeface="+mn-lt"/>
              </a:rPr>
            </a:b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>с </a:t>
            </a: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>профессиями </a:t>
            </a: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tt-RU" sz="4800" b="1" dirty="0" smtClean="0">
                <a:solidFill>
                  <a:srgbClr val="00B050"/>
                </a:solidFill>
                <a:latin typeface="+mn-lt"/>
              </a:rPr>
            </a:b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>в </a:t>
            </a: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>детском </a:t>
            </a:r>
            <a:r>
              <a:rPr lang="tt-RU" sz="4800" b="1" dirty="0" smtClean="0">
                <a:solidFill>
                  <a:srgbClr val="00B050"/>
                </a:solidFill>
                <a:latin typeface="+mn-lt"/>
              </a:rPr>
              <a:t>саду</a:t>
            </a:r>
            <a:endParaRPr lang="ru-RU" sz="4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78896"/>
            <a:ext cx="4176464" cy="2088232"/>
          </a:xfrm>
        </p:spPr>
        <p:txBody>
          <a:bodyPr>
            <a:normAutofit/>
          </a:bodyPr>
          <a:lstStyle/>
          <a:p>
            <a:r>
              <a:rPr lang="ru-RU" b="1" dirty="0" smtClean="0"/>
              <a:t>МБДОУДС </a:t>
            </a:r>
            <a:r>
              <a:rPr lang="en-US" b="1" dirty="0" smtClean="0"/>
              <a:t>N 10</a:t>
            </a:r>
          </a:p>
          <a:p>
            <a:r>
              <a:rPr lang="ru-RU" b="1" dirty="0" smtClean="0"/>
              <a:t>Заместитель заведующего по ВМР </a:t>
            </a:r>
            <a:r>
              <a:rPr lang="ru-RU" b="1" dirty="0" err="1" smtClean="0"/>
              <a:t>Салынова</a:t>
            </a:r>
            <a:r>
              <a:rPr lang="ru-RU" b="1" dirty="0" smtClean="0"/>
              <a:t> Е.В.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Tm="7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92795 -0.46782 L 0.64115 -0.3347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0" y="670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445" y="26064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можем!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468"/>
          <a:stretch/>
        </p:blipFill>
        <p:spPr bwMode="auto">
          <a:xfrm>
            <a:off x="251520" y="4005064"/>
            <a:ext cx="3744416" cy="2649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20161027_1047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78545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4"/>
          <a:stretch/>
        </p:blipFill>
        <p:spPr bwMode="auto">
          <a:xfrm>
            <a:off x="1979712" y="1216467"/>
            <a:ext cx="3755019" cy="2610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206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9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014898">
            <a:off x="183759" y="3975801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Экскурсии в страну профессий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-20170525-WA008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419872" y="1700808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-Vc5c1NC_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31289">
            <a:off x="187465" y="1870728"/>
            <a:ext cx="3059832" cy="203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вырастем и станем…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20171208_16533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/>
          <a:srcRect l="8081" t="24304" r="6782" b="11661"/>
          <a:stretch/>
        </p:blipFill>
        <p:spPr>
          <a:xfrm>
            <a:off x="2123728" y="4337567"/>
            <a:ext cx="4608512" cy="239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1\Desktop\DSCN1110.JPG"/>
          <p:cNvPicPr>
            <a:picLocks noChangeAspect="1" noChangeArrowheads="1"/>
          </p:cNvPicPr>
          <p:nvPr/>
        </p:nvPicPr>
        <p:blipFill>
          <a:blip r:embed="rId3" cstate="print"/>
          <a:srcRect l="12646" t="5147" r="13147" b="3190"/>
          <a:stretch>
            <a:fillRect/>
          </a:stretch>
        </p:blipFill>
        <p:spPr bwMode="auto">
          <a:xfrm rot="21429266">
            <a:off x="685343" y="1571420"/>
            <a:ext cx="3296869" cy="305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73938"/>
            <a:ext cx="3684839" cy="2763629"/>
          </a:xfrm>
          <a:prstGeom prst="roundRect">
            <a:avLst>
              <a:gd name="adj" fmla="val 203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spd="-100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ктё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9933058">
            <a:off x="572037" y="3790355"/>
            <a:ext cx="1620958" cy="2085120"/>
          </a:xfrm>
          <a:prstGeom prst="rect">
            <a:avLst/>
          </a:prstGeom>
        </p:spPr>
      </p:pic>
      <p:pic>
        <p:nvPicPr>
          <p:cNvPr id="4" name="Рисунок 3" descr="балери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94404">
            <a:off x="2472780" y="2390629"/>
            <a:ext cx="1524746" cy="1967413"/>
          </a:xfrm>
          <a:prstGeom prst="rect">
            <a:avLst/>
          </a:prstGeom>
        </p:spPr>
      </p:pic>
      <p:pic>
        <p:nvPicPr>
          <p:cNvPr id="5" name="Рисунок 4" descr="укротите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401080">
            <a:off x="7166069" y="3473614"/>
            <a:ext cx="1538410" cy="198504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180528" y="62068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«Любовь ребенка к людям труда –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источник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человеческой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нравственности»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А. Сухомлинский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воспитател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744901">
            <a:off x="5096628" y="4559389"/>
            <a:ext cx="1649456" cy="2128330"/>
          </a:xfrm>
          <a:prstGeom prst="rect">
            <a:avLst/>
          </a:prstGeom>
        </p:spPr>
      </p:pic>
      <p:pic>
        <p:nvPicPr>
          <p:cNvPr id="7" name="Рисунок 6" descr="менеджер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793188">
            <a:off x="2722029" y="4660511"/>
            <a:ext cx="1583697" cy="2043480"/>
          </a:xfrm>
          <a:prstGeom prst="rect">
            <a:avLst/>
          </a:prstGeom>
        </p:spPr>
      </p:pic>
    </p:spTree>
  </p:cSld>
  <p:clrMapOvr>
    <a:masterClrMapping/>
  </p:clrMapOvr>
  <p:transition advTm="15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197224" cy="8778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Предметно-развивающая среда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b="1" i="1" dirty="0" smtClean="0"/>
              <a:t>Правильно созданная предметно-развивающая среда позволяет:</a:t>
            </a:r>
          </a:p>
          <a:p>
            <a:endParaRPr lang="ru-RU" sz="1800" i="1" dirty="0" smtClean="0"/>
          </a:p>
          <a:p>
            <a:r>
              <a:rPr lang="ru-RU" sz="1800" i="1" dirty="0" smtClean="0"/>
              <a:t>• углубить практические знания воспитанников;</a:t>
            </a:r>
          </a:p>
          <a:p>
            <a:endParaRPr lang="ru-RU" sz="1800" i="1" dirty="0" smtClean="0"/>
          </a:p>
          <a:p>
            <a:r>
              <a:rPr lang="ru-RU" sz="1800" i="1" dirty="0" smtClean="0"/>
              <a:t>• выявить интересы и склонности воспитанников;</a:t>
            </a:r>
          </a:p>
          <a:p>
            <a:endParaRPr lang="ru-RU" sz="1800" i="1" dirty="0" smtClean="0"/>
          </a:p>
          <a:p>
            <a:r>
              <a:rPr lang="ru-RU" sz="1800" i="1" dirty="0" smtClean="0"/>
              <a:t>• развивать интерес и умение осуществлять действия.</a:t>
            </a:r>
          </a:p>
          <a:p>
            <a:endParaRPr lang="ru-RU" dirty="0"/>
          </a:p>
        </p:txBody>
      </p:sp>
      <p:pic>
        <p:nvPicPr>
          <p:cNvPr id="5" name="Содержимое 4" descr="IMG_20171206_17455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2400" y="2421671"/>
            <a:ext cx="4908485" cy="367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6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одолаз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41282">
            <a:off x="2185437" y="4683820"/>
            <a:ext cx="1557629" cy="2003657"/>
          </a:xfrm>
          <a:prstGeom prst="rect">
            <a:avLst/>
          </a:prstGeom>
        </p:spPr>
      </p:pic>
      <p:pic>
        <p:nvPicPr>
          <p:cNvPr id="7" name="Рисунок 6" descr="автомехани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61887">
            <a:off x="4102160" y="1674441"/>
            <a:ext cx="1226911" cy="1583111"/>
          </a:xfrm>
          <a:prstGeom prst="rect">
            <a:avLst/>
          </a:prstGeom>
        </p:spPr>
      </p:pic>
      <p:pic>
        <p:nvPicPr>
          <p:cNvPr id="6" name="Рисунок 5" descr="врач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0812539">
            <a:off x="6635173" y="4651879"/>
            <a:ext cx="1487461" cy="1919305"/>
          </a:xfrm>
          <a:prstGeom prst="rect">
            <a:avLst/>
          </a:prstGeom>
        </p:spPr>
      </p:pic>
      <p:pic>
        <p:nvPicPr>
          <p:cNvPr id="5" name="Рисунок 4" descr="астроном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134471">
            <a:off x="7566051" y="1468795"/>
            <a:ext cx="1377214" cy="1771581"/>
          </a:xfrm>
          <a:prstGeom prst="rect">
            <a:avLst/>
          </a:prstGeom>
        </p:spPr>
      </p:pic>
      <p:pic>
        <p:nvPicPr>
          <p:cNvPr id="4" name="Рисунок 3" descr="бухгалтер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774623">
            <a:off x="383336" y="905397"/>
            <a:ext cx="1401469" cy="18083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319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Мало знать о профессии ,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нужно </a:t>
            </a:r>
            <a:r>
              <a:rPr lang="ru-RU" sz="3600" b="1" dirty="0" smtClean="0">
                <a:solidFill>
                  <a:srgbClr val="C00000"/>
                </a:solidFill>
              </a:rPr>
              <a:t>в нее поиграть</a:t>
            </a:r>
            <a:r>
              <a:rPr lang="ru-RU" sz="3600" dirty="0" smtClean="0">
                <a:solidFill>
                  <a:srgbClr val="C00000"/>
                </a:solidFill>
              </a:rPr>
              <a:t>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1872208"/>
          </a:xfrm>
        </p:spPr>
        <p:txBody>
          <a:bodyPr/>
          <a:lstStyle/>
          <a:p>
            <a:r>
              <a:rPr lang="ru-RU" b="1" i="1" dirty="0" smtClean="0"/>
              <a:t>Игра</a:t>
            </a:r>
            <a:r>
              <a:rPr lang="ru-RU" i="1" dirty="0" smtClean="0"/>
              <a:t> - исторический вид деятельности детей. В ходе игры ребенок воспроизводит действия взрослых и отношение между ними.</a:t>
            </a:r>
            <a:endParaRPr lang="ru-RU" i="1" dirty="0"/>
          </a:p>
        </p:txBody>
      </p:sp>
    </p:spTree>
    <p:custDataLst>
      <p:tags r:id="rId1"/>
    </p:custDataLst>
  </p:cSld>
  <p:clrMapOvr>
    <a:masterClrMapping/>
  </p:clrMapOvr>
  <p:transition spd="med" advTm="16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20171206_1632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1868">
            <a:off x="3923928" y="1412776"/>
            <a:ext cx="1800200" cy="240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71206_1605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99154">
            <a:off x="2123728" y="1340768"/>
            <a:ext cx="1728192" cy="231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Сюжетно-ролевая игра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 flipV="1">
            <a:off x="5102225" y="2199006"/>
            <a:ext cx="45839" cy="45719"/>
          </a:xfrm>
        </p:spPr>
        <p:txBody>
          <a:bodyPr>
            <a:normAutofit fontScale="25000" lnSpcReduction="20000"/>
          </a:bodyPr>
          <a:lstStyle/>
          <a:p>
            <a:pPr lvl="3"/>
            <a:endParaRPr lang="ru-RU" dirty="0"/>
          </a:p>
        </p:txBody>
      </p:sp>
      <p:pic>
        <p:nvPicPr>
          <p:cNvPr id="10" name="Рисунок 9" descr="IMG_20171206_16020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360012">
            <a:off x="0" y="476672"/>
            <a:ext cx="1979712" cy="264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71206_1603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683763">
            <a:off x="179512" y="3212976"/>
            <a:ext cx="18378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171206_16080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214273">
            <a:off x="5796136" y="2276872"/>
            <a:ext cx="1547664" cy="206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20171206_16293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187624" y="4841776"/>
            <a:ext cx="26954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171206_163345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33585">
            <a:off x="7236296" y="692696"/>
            <a:ext cx="1691680" cy="22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71206_16365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21239852">
            <a:off x="2483768" y="3429000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20171206_163913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688645">
            <a:off x="4067944" y="3933056"/>
            <a:ext cx="197245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0171206_164748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268164">
            <a:off x="6516216" y="3717795"/>
            <a:ext cx="2348923" cy="314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7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Дидактическая игра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G_20171208_1644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412776"/>
            <a:ext cx="35618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71208_1646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4077072"/>
            <a:ext cx="3528392" cy="263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71208_1644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4193704"/>
            <a:ext cx="35618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1208_1647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4007" y="1412776"/>
            <a:ext cx="346555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Традиционные формы работы с детьми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- традиционные, комплексные и интегрированные занятия;</a:t>
            </a:r>
          </a:p>
          <a:p>
            <a:r>
              <a:rPr lang="ru-RU" dirty="0" smtClean="0"/>
              <a:t>- различные виды игр;</a:t>
            </a:r>
          </a:p>
          <a:p>
            <a:r>
              <a:rPr lang="ru-RU" dirty="0" smtClean="0"/>
              <a:t>- наблюдения и экскурсии (встречи со специалистами);</a:t>
            </a:r>
          </a:p>
          <a:p>
            <a:r>
              <a:rPr lang="ru-RU" dirty="0" smtClean="0"/>
              <a:t>- чтение художественной литературы;</a:t>
            </a:r>
          </a:p>
          <a:p>
            <a:r>
              <a:rPr lang="ru-RU" dirty="0" smtClean="0"/>
              <a:t>- трудовая деятельность;</a:t>
            </a:r>
          </a:p>
          <a:p>
            <a:r>
              <a:rPr lang="ru-RU" dirty="0" smtClean="0"/>
              <a:t>- экспериментальная деятельность;</a:t>
            </a:r>
          </a:p>
          <a:p>
            <a:r>
              <a:rPr lang="ru-RU" dirty="0" smtClean="0"/>
              <a:t>- решение проблемных задач и ситуаций;</a:t>
            </a:r>
          </a:p>
          <a:p>
            <a:r>
              <a:rPr lang="ru-RU" dirty="0" smtClean="0"/>
              <a:t>- развлечения (разгадывание кроссвордов, загадок);</a:t>
            </a:r>
          </a:p>
          <a:p>
            <a:r>
              <a:rPr lang="ru-RU" dirty="0" smtClean="0"/>
              <a:t>- театрализованная деятельность (ролевые проигрывания поведения в</a:t>
            </a:r>
          </a:p>
          <a:p>
            <a:r>
              <a:rPr lang="ru-RU" dirty="0" smtClean="0"/>
              <a:t>различных ситуациях, имитационные упражнения);</a:t>
            </a:r>
          </a:p>
          <a:p>
            <a:r>
              <a:rPr lang="ru-RU" dirty="0" smtClean="0"/>
              <a:t>- изобразительная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 advTm="481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Нетрадиционные формы работы с детьми в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09632"/>
          </a:xfrm>
        </p:spPr>
        <p:txBody>
          <a:bodyPr/>
          <a:lstStyle/>
          <a:p>
            <a:r>
              <a:rPr lang="ru-RU" dirty="0" smtClean="0"/>
              <a:t>- творческое моделирование и проектирование;</a:t>
            </a:r>
          </a:p>
          <a:p>
            <a:r>
              <a:rPr lang="ru-RU" dirty="0" smtClean="0"/>
              <a:t>- просмотр слайд-шоу, фильмов о профессии;</a:t>
            </a:r>
          </a:p>
          <a:p>
            <a:r>
              <a:rPr lang="ru-RU" dirty="0" smtClean="0"/>
              <a:t>- виртуальные экскурсии.</a:t>
            </a:r>
          </a:p>
          <a:p>
            <a:endParaRPr lang="ru-RU" dirty="0"/>
          </a:p>
        </p:txBody>
      </p:sp>
    </p:spTree>
  </p:cSld>
  <p:clrMapOvr>
    <a:masterClrMapping/>
  </p:clrMapOvr>
  <p:transition advTm="30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30963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Играю главную роль!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Галина\Desktop\ФОТО\ФОТО 2018-2019\ВЕСНА\АКЦИЯ\безопасность  на дороге\SAM_86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12883" r="5542" b="8589"/>
          <a:stretch/>
        </p:blipFill>
        <p:spPr bwMode="auto">
          <a:xfrm>
            <a:off x="3707904" y="908720"/>
            <a:ext cx="5183832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Галина\Desktop\ФОТО\ФОТО 2018-2019\ЛЕТО\ФОТО лето 2019\SAM_9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91660"/>
            <a:ext cx="4752528" cy="316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746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|2.4|1.7|1.5|2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.7|1.5|1.6|1.4|1.6|1.4|1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7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9|1.8|1.5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7|2.3|1.1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287</TotalTime>
  <Words>136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Ознакомление  с профессиями  в детском саду</vt:lpstr>
      <vt:lpstr>Презентация PowerPoint</vt:lpstr>
      <vt:lpstr>Предметно-развивающая среда</vt:lpstr>
      <vt:lpstr>Мало знать о профессии ,  нужно в нее поиграть!</vt:lpstr>
      <vt:lpstr>Сюжетно-ролевая игра</vt:lpstr>
      <vt:lpstr>Дидактическая игра</vt:lpstr>
      <vt:lpstr>Традиционные формы работы с детьми в ДОУ</vt:lpstr>
      <vt:lpstr>Нетрадиционные формы работы с детьми в ДОУ</vt:lpstr>
      <vt:lpstr>Играю главную роль!</vt:lpstr>
      <vt:lpstr>Мы можем!</vt:lpstr>
      <vt:lpstr>Экскурсии в страну профессий</vt:lpstr>
      <vt:lpstr>Мы вырастем и станем…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профессиями в детском саду.</dc:title>
  <dc:creator>Группа № 9</dc:creator>
  <cp:lastModifiedBy>Галина</cp:lastModifiedBy>
  <cp:revision>33</cp:revision>
  <dcterms:created xsi:type="dcterms:W3CDTF">2017-12-05T09:39:55Z</dcterms:created>
  <dcterms:modified xsi:type="dcterms:W3CDTF">2019-09-18T09:08:23Z</dcterms:modified>
</cp:coreProperties>
</file>